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ink/ink2.xml" ContentType="application/inkml+xml"/>
  <Override PartName="/ppt/notesSlides/notesSlide5.xml" ContentType="application/vnd.openxmlformats-officedocument.presentationml.notesSlide+xml"/>
  <Override PartName="/ppt/ink/ink3.xml" ContentType="application/inkml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ink/ink4.xml" ContentType="application/inkml+xml"/>
  <Override PartName="/ppt/ink/ink5.xml" ContentType="application/inkml+xml"/>
  <Override PartName="/ppt/notesSlides/notesSlide12.xml" ContentType="application/vnd.openxmlformats-officedocument.presentationml.notesSlide+xml"/>
  <Override PartName="/ppt/ink/ink6.xml" ContentType="application/inkml+xml"/>
  <Override PartName="/ppt/ink/ink7.xml" ContentType="application/inkml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23" r:id="rId1"/>
  </p:sldMasterIdLst>
  <p:notesMasterIdLst>
    <p:notesMasterId r:id="rId73"/>
  </p:notesMasterIdLst>
  <p:handoutMasterIdLst>
    <p:handoutMasterId r:id="rId74"/>
  </p:handoutMasterIdLst>
  <p:sldIdLst>
    <p:sldId id="2795" r:id="rId2"/>
    <p:sldId id="2883" r:id="rId3"/>
    <p:sldId id="2884" r:id="rId4"/>
    <p:sldId id="2888" r:id="rId5"/>
    <p:sldId id="2982" r:id="rId6"/>
    <p:sldId id="2983" r:id="rId7"/>
    <p:sldId id="2984" r:id="rId8"/>
    <p:sldId id="2985" r:id="rId9"/>
    <p:sldId id="2986" r:id="rId10"/>
    <p:sldId id="2987" r:id="rId11"/>
    <p:sldId id="2988" r:id="rId12"/>
    <p:sldId id="2989" r:id="rId13"/>
    <p:sldId id="2990" r:id="rId14"/>
    <p:sldId id="2991" r:id="rId15"/>
    <p:sldId id="2885" r:id="rId16"/>
    <p:sldId id="2339" r:id="rId17"/>
    <p:sldId id="2340" r:id="rId18"/>
    <p:sldId id="2341" r:id="rId19"/>
    <p:sldId id="2995" r:id="rId20"/>
    <p:sldId id="2994" r:id="rId21"/>
    <p:sldId id="2343" r:id="rId22"/>
    <p:sldId id="2389" r:id="rId23"/>
    <p:sldId id="2691" r:id="rId24"/>
    <p:sldId id="3003" r:id="rId25"/>
    <p:sldId id="2997" r:id="rId26"/>
    <p:sldId id="3008" r:id="rId27"/>
    <p:sldId id="2998" r:id="rId28"/>
    <p:sldId id="2999" r:id="rId29"/>
    <p:sldId id="3009" r:id="rId30"/>
    <p:sldId id="3010" r:id="rId31"/>
    <p:sldId id="3011" r:id="rId32"/>
    <p:sldId id="3000" r:id="rId33"/>
    <p:sldId id="3001" r:id="rId34"/>
    <p:sldId id="3002" r:id="rId35"/>
    <p:sldId id="2894" r:id="rId36"/>
    <p:sldId id="2895" r:id="rId37"/>
    <p:sldId id="2896" r:id="rId38"/>
    <p:sldId id="2897" r:id="rId39"/>
    <p:sldId id="2898" r:id="rId40"/>
    <p:sldId id="2899" r:id="rId41"/>
    <p:sldId id="2900" r:id="rId42"/>
    <p:sldId id="2901" r:id="rId43"/>
    <p:sldId id="3012" r:id="rId44"/>
    <p:sldId id="2996" r:id="rId45"/>
    <p:sldId id="2935" r:id="rId46"/>
    <p:sldId id="2939" r:id="rId47"/>
    <p:sldId id="2940" r:id="rId48"/>
    <p:sldId id="2941" r:id="rId49"/>
    <p:sldId id="2942" r:id="rId50"/>
    <p:sldId id="2943" r:id="rId51"/>
    <p:sldId id="2945" r:id="rId52"/>
    <p:sldId id="2948" r:id="rId53"/>
    <p:sldId id="2953" r:id="rId54"/>
    <p:sldId id="3004" r:id="rId55"/>
    <p:sldId id="3005" r:id="rId56"/>
    <p:sldId id="3016" r:id="rId57"/>
    <p:sldId id="2958" r:id="rId58"/>
    <p:sldId id="2959" r:id="rId59"/>
    <p:sldId id="2960" r:id="rId60"/>
    <p:sldId id="2961" r:id="rId61"/>
    <p:sldId id="2962" r:id="rId62"/>
    <p:sldId id="2963" r:id="rId63"/>
    <p:sldId id="2964" r:id="rId64"/>
    <p:sldId id="3017" r:id="rId65"/>
    <p:sldId id="2967" r:id="rId66"/>
    <p:sldId id="2968" r:id="rId67"/>
    <p:sldId id="3006" r:id="rId68"/>
    <p:sldId id="3018" r:id="rId69"/>
    <p:sldId id="3019" r:id="rId70"/>
    <p:sldId id="3020" r:id="rId71"/>
    <p:sldId id="3021" r:id="rId72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000"/>
    <a:srgbClr val="007A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526" autoAdjust="0"/>
    <p:restoredTop sz="96899" autoAdjust="0"/>
  </p:normalViewPr>
  <p:slideViewPr>
    <p:cSldViewPr snapToGrid="0">
      <p:cViewPr varScale="1">
        <p:scale>
          <a:sx n="114" d="100"/>
          <a:sy n="114" d="100"/>
        </p:scale>
        <p:origin x="942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27334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0" d="100"/>
          <a:sy n="60" d="100"/>
        </p:scale>
        <p:origin x="-1939" y="-67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notesMaster" Target="notesMasters/notesMaster1.xml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0" tIns="46150" rIns="92300" bIns="46150" numCol="1" anchor="t" anchorCtr="0" compatLnSpc="1">
            <a:prstTxWarp prst="textNoShape">
              <a:avLst/>
            </a:prstTxWarp>
          </a:bodyPr>
          <a:lstStyle>
            <a:lvl1pPr defTabSz="922338" eaLnBrk="1" hangingPunct="1">
              <a:defRPr sz="1200" dirty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938" y="0"/>
            <a:ext cx="303784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0" tIns="46150" rIns="92300" bIns="46150" numCol="1" anchor="t" anchorCtr="0" compatLnSpc="1">
            <a:prstTxWarp prst="textNoShape">
              <a:avLst/>
            </a:prstTxWarp>
          </a:bodyPr>
          <a:lstStyle>
            <a:lvl1pPr algn="r" defTabSz="922338" eaLnBrk="1" hangingPunct="1">
              <a:defRPr sz="1200" dirty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52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675"/>
            <a:ext cx="303784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0" tIns="46150" rIns="92300" bIns="46150" numCol="1" anchor="b" anchorCtr="0" compatLnSpc="1">
            <a:prstTxWarp prst="textNoShape">
              <a:avLst/>
            </a:prstTxWarp>
          </a:bodyPr>
          <a:lstStyle>
            <a:lvl1pPr defTabSz="922338" eaLnBrk="1" hangingPunct="1">
              <a:defRPr sz="1200" dirty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52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938" y="8829675"/>
            <a:ext cx="303784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0" tIns="46150" rIns="92300" bIns="46150" numCol="1" anchor="b" anchorCtr="0" compatLnSpc="1">
            <a:prstTxWarp prst="textNoShape">
              <a:avLst/>
            </a:prstTxWarp>
          </a:bodyPr>
          <a:lstStyle>
            <a:lvl1pPr algn="r" defTabSz="922338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50BD8166-FA86-4F77-BECD-D146D5A8159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62286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18-02-20T04:52:47.00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1 112 12843 0 0,'1'-31'-50'0'0,"2"15"-60"0"0,3 10-50 0 0,0 2-62 0 0,1 0-112 0 0,5-16-766 0 0,-4 5 362 0 0,5 3 60 0 0,-12 12 625 0 0,0-1 0 0 0,-1 1 0 0 0,1 0 0 0 0,0-1-1 0 0,0 1 1 0 0,-1 0 0 0 0,1-1 0 0 0,0 1-1 0 0,0 0 1 0 0,0 0 0 0 0,-1 0 0 0 0,1 0 0 0 0,0 0-1 0 0,0 0 1 0 0,0 0 0 0 0,0 0 0 0 0,-1 0 0 0 0,1 0-1 0 0,0 1 1 0 0,0-1 0 0 0,0 0 0 0 0,-1 0 0 0 0,1 1-1 0 0,0-1 1 0 0,0 1 0 0 0,0-1 53 0 0,8 10-852 0 0,0-1 132 0 0,3-4 108 0 0,-3-1-234 0 0,10 15 13 0 0,-14-9 7 0 0,-4 2 335 0 0,0-6 283 0 0,1-1-42 0 0,2 1-51 0 0,0 0-43 0 0,2 0-111 0 0,4 4-275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18-02-20T04:52:47.00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1 112 12843 0 0,'1'-31'-50'0'0,"2"15"-60"0"0,3 10-50 0 0,0 2-62 0 0,1 0-112 0 0,5-16-766 0 0,-4 5 362 0 0,5 3 60 0 0,-12 12 625 0 0,0-1 0 0 0,-1 1 0 0 0,1 0 0 0 0,0-1-1 0 0,0 1 1 0 0,-1 0 0 0 0,1-1 0 0 0,0 1-1 0 0,0 0 1 0 0,0 0 0 0 0,-1 0 0 0 0,1 0 0 0 0,0 0-1 0 0,0 0 1 0 0,0 0 0 0 0,0 0 0 0 0,-1 0 0 0 0,1 0-1 0 0,0 1 1 0 0,0-1 0 0 0,0 0 0 0 0,-1 0 0 0 0,1 1-1 0 0,0-1 1 0 0,0 1 0 0 0,0-1 53 0 0,8 10-852 0 0,0-1 132 0 0,3-4 108 0 0,-3-1-234 0 0,10 15 13 0 0,-14-9 7 0 0,-4 2 335 0 0,0-6 283 0 0,1-1-42 0 0,2 1-51 0 0,0 0-43 0 0,2 0-111 0 0,4 4-275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18-02-20T05:03:12.158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3186.8147"/>
      <inkml:brushProperty name="anchorY" value="-2865.65137"/>
      <inkml:brushProperty name="scaleFactor" value="0.5"/>
    </inkml:brush>
  </inkml:definitions>
  <inkml:trace contextRef="#ctx0" brushRef="#br0">45 23 8306 0 0,'0'0'0'0'0,"0"0"1072"0"0,0 0-1003 0 0,0 0 64 0 0,0 0-38 0 0,0 0-39 0 0,0 0 513 0 0,0 0-460 0 0,0 0-17 0 0,0 0-39 0 0,0 0-53 0 0,0 0-142 0 0,0 0 28 0 0,0 0-36 0 0,0 0-36 0 0,0 0-163 0 0,0 0 6 0 0,0 0-62 0 0,0 0-60 0 0,0 0-68 0 0,0 0-58 0 0,0 0-62 0 0,0 0-62 0 0,-14-7-1618 0 0,12 6 1589 0 0,-5-2-360 0 0,1-1-66 0 0,4 4 1425 0 0,0-1-424 0 0,0 0 36 0 0,0 0 35 0 0,0 0 37 0 0,0 0 37 0 0,0 0 35 0 0,0 0 36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18-02-20T05:17:41.27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9482 0 0,'0'0'2038'0'0,"0"0"-1402"0"0,0 0-37 0 0,0 0-135 0 0,0 0-37 0 0,0 0-44 0 0,0 0-48 0 0,0 0-51 0 0,0 0-50 0 0,0 0-42 0 0,0 0-39 0 0,0 0-12 0 0,0 0-38 0 0,0 0-18 0 0,0 0-3 0 0,0 0 55 0 0,0 0-47 0 0,0 0-55 0 0,0 0-68 0 0,0 0-88 0 0,0 0 16 0 0,0 0-37 0 0,0 0-41 0 0,0 0-44 0 0,0 0-47 0 0,0 0-47 0 0,0 0-50 0 0,0 0-52 0 0,0 0-50 0 0,0 0-54 0 0,0 0-53 0 0,0 0-51 0 0,0 0-52 0 0,0 0-49 0 0,0 0-2407 0 0,0 0 302 0 0,0 0 1595 0 0,0 0-750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18-02-20T05:22:31.5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22933 0 0,'5'4'-570'0'0,"4"6"217"0"0,-4-5 139 0 0,0-1-35 0 0,-3-1-43 0 0,0-2-51 0 0,-2 0-61 0 0,0-1-69 0 0,0 0-79 0 0,0 0-89 0 0,0 0-99 0 0,0 0-110 0 0,0 0-115 0 0,0 0-101 0 0,0 0-81 0 0,0 0-63 0 0,0 0-46 0 0,0 0-41 0 0,0 2-42 0 0,0 0-39 0 0,0 6-903 0 0,0 7-1240 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18-02-20T05:17:41.27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9482 0 0,'0'0'2038'0'0,"0"0"-1402"0"0,0 0-37 0 0,0 0-135 0 0,0 0-37 0 0,0 0-44 0 0,0 0-48 0 0,0 0-51 0 0,0 0-50 0 0,0 0-42 0 0,0 0-39 0 0,0 0-12 0 0,0 0-38 0 0,0 0-18 0 0,0 0-3 0 0,0 0 55 0 0,0 0-47 0 0,0 0-55 0 0,0 0-68 0 0,0 0-88 0 0,0 0 16 0 0,0 0-37 0 0,0 0-41 0 0,0 0-44 0 0,0 0-47 0 0,0 0-47 0 0,0 0-50 0 0,0 0-52 0 0,0 0-50 0 0,0 0-54 0 0,0 0-53 0 0,0 0-51 0 0,0 0-52 0 0,0 0-49 0 0,0 0-2407 0 0,0 0 302 0 0,0 0 1595 0 0,0 0-750 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18-02-20T05:22:31.5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22933 0 0,'5'4'-570'0'0,"4"6"217"0"0,-4-5 139 0 0,0-1-35 0 0,-3-1-43 0 0,0-2-51 0 0,-2 0-61 0 0,0-1-69 0 0,0 0-79 0 0,0 0-89 0 0,0 0-99 0 0,0 0-110 0 0,0 0-115 0 0,0 0-101 0 0,0 0-81 0 0,0 0-63 0 0,0 0-46 0 0,0 0-41 0 0,0 2-42 0 0,0 0-39 0 0,0 6-903 0 0,0 7-1240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0" tIns="46150" rIns="92300" bIns="46150" numCol="1" anchor="t" anchorCtr="0" compatLnSpc="1">
            <a:prstTxWarp prst="textNoShape">
              <a:avLst/>
            </a:prstTxWarp>
          </a:bodyPr>
          <a:lstStyle>
            <a:lvl1pPr defTabSz="922338" eaLnBrk="1" hangingPunct="1">
              <a:defRPr sz="1200" dirty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0" tIns="46150" rIns="92300" bIns="46150" numCol="1" anchor="t" anchorCtr="0" compatLnSpc="1">
            <a:prstTxWarp prst="textNoShape">
              <a:avLst/>
            </a:prstTxWarp>
          </a:bodyPr>
          <a:lstStyle>
            <a:lvl1pPr algn="r" defTabSz="922338" eaLnBrk="1" hangingPunct="1">
              <a:defRPr sz="1200" dirty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53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6426"/>
            <a:ext cx="5608320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0" tIns="46150" rIns="92300" bIns="461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921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75"/>
            <a:ext cx="303784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0" tIns="46150" rIns="92300" bIns="46150" numCol="1" anchor="b" anchorCtr="0" compatLnSpc="1">
            <a:prstTxWarp prst="textNoShape">
              <a:avLst/>
            </a:prstTxWarp>
          </a:bodyPr>
          <a:lstStyle>
            <a:lvl1pPr defTabSz="922338" eaLnBrk="1" hangingPunct="1">
              <a:defRPr sz="1200" dirty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21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675"/>
            <a:ext cx="303784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0" tIns="46150" rIns="92300" bIns="46150" numCol="1" anchor="b" anchorCtr="0" compatLnSpc="1">
            <a:prstTxWarp prst="textNoShape">
              <a:avLst/>
            </a:prstTxWarp>
          </a:bodyPr>
          <a:lstStyle>
            <a:lvl1pPr algn="r" defTabSz="922338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1F354692-61A3-4E59-A138-A58611F41FA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91073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FA80FB8-04BD-4084-BE76-DBB2D782D1A5}" type="slidenum">
              <a:rPr lang="en-US" smtClean="0">
                <a:latin typeface="Arial" pitchFamily="34" charset="0"/>
              </a:rPr>
              <a:pPr>
                <a:defRPr/>
              </a:pPr>
              <a:t>1</a:t>
            </a:fld>
            <a:endParaRPr lang="en-US" dirty="0">
              <a:latin typeface="Arial" pitchFamily="34" charset="0"/>
            </a:endParaRPr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26411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89496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84651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02804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96390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55279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516081-8D44-46FA-A547-724A276047C9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0133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66589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06731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516081-8D44-46FA-A547-724A276047C9}" type="slidenum">
              <a:rPr lang="en-US" smtClean="0"/>
              <a:t>54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5321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516081-8D44-46FA-A547-724A276047C9}" type="slidenum">
              <a:rPr lang="en-US" smtClean="0"/>
              <a:t>55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33275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76241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63741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5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066800"/>
            <a:ext cx="7772400" cy="1736725"/>
          </a:xfrm>
          <a:prstGeom prst="rect">
            <a:avLst/>
          </a:prstGeom>
        </p:spPr>
        <p:txBody>
          <a:bodyPr anchor="t"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4826" name="Rectangle 1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914400" y="2971800"/>
            <a:ext cx="7772400" cy="2362200"/>
          </a:xfrm>
          <a:prstGeom prst="rect">
            <a:avLst/>
          </a:prstGeom>
        </p:spPr>
        <p:txBody>
          <a:bodyPr/>
          <a:lstStyle>
            <a:lvl1pPr marL="0" indent="0">
              <a:buFont typeface="Wingdings" pitchFamily="2" charset="2"/>
              <a:buNone/>
              <a:defRPr sz="2000">
                <a:solidFill>
                  <a:schemeClr val="accent2">
                    <a:lumMod val="75000"/>
                  </a:schemeClr>
                </a:solidFill>
                <a:effectLst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00768" y="610071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50">
                <a:solidFill>
                  <a:srgbClr val="000000"/>
                </a:solidFill>
              </a:defRPr>
            </a:lvl1pPr>
          </a:lstStyle>
          <a:p>
            <a:fld id="{94C1643B-221F-0C4C-9659-114C9F977F3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69275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00768" y="610071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50">
                <a:solidFill>
                  <a:srgbClr val="000000"/>
                </a:solidFill>
              </a:defRPr>
            </a:lvl1pPr>
          </a:lstStyle>
          <a:p>
            <a:fld id="{94C1643B-221F-0C4C-9659-114C9F977F3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2573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42852" y="5449529"/>
            <a:ext cx="8080375" cy="9144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0"/>
          </p:nvPr>
        </p:nvSpPr>
        <p:spPr>
          <a:xfrm>
            <a:off x="34290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uk-UA">
                <a:solidFill>
                  <a:srgbClr val="FFFFB7"/>
                </a:solidFill>
              </a:rPr>
              <a:t>‹#›</a:t>
            </a:r>
            <a:endParaRPr lang="en-US" dirty="0">
              <a:solidFill>
                <a:srgbClr val="FFFFB7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00768" y="610071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50">
                <a:solidFill>
                  <a:srgbClr val="000000"/>
                </a:solidFill>
              </a:defRPr>
            </a:lvl1pPr>
          </a:lstStyle>
          <a:p>
            <a:fld id="{94C1643B-221F-0C4C-9659-114C9F977F3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12887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00768" y="610071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50">
                <a:solidFill>
                  <a:srgbClr val="000000"/>
                </a:solidFill>
              </a:defRPr>
            </a:lvl1pPr>
          </a:lstStyle>
          <a:p>
            <a:fld id="{94C1643B-221F-0C4C-9659-114C9F977F3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3806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1143000"/>
            <a:ext cx="8080375" cy="91440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accent2">
                    <a:lumMod val="50000"/>
                  </a:schemeClr>
                </a:solidFill>
                <a:effectLst/>
                <a:latin typeface="Candara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62000" y="2286000"/>
            <a:ext cx="3965575" cy="381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  <a:effectLst/>
              </a:defRPr>
            </a:lvl1pPr>
            <a:lvl2pPr>
              <a:defRPr>
                <a:solidFill>
                  <a:schemeClr val="accent2">
                    <a:lumMod val="50000"/>
                  </a:schemeClr>
                </a:solidFill>
                <a:effectLst/>
              </a:defRPr>
            </a:lvl2pPr>
            <a:lvl3pPr>
              <a:defRPr>
                <a:solidFill>
                  <a:schemeClr val="accent2">
                    <a:lumMod val="50000"/>
                  </a:schemeClr>
                </a:solidFill>
                <a:effectLst/>
              </a:defRPr>
            </a:lvl3pPr>
            <a:lvl4pPr>
              <a:defRPr>
                <a:solidFill>
                  <a:schemeClr val="accent2">
                    <a:lumMod val="50000"/>
                  </a:schemeClr>
                </a:solidFill>
                <a:effectLst/>
              </a:defRPr>
            </a:lvl4pPr>
            <a:lvl5pPr>
              <a:defRPr>
                <a:solidFill>
                  <a:schemeClr val="accent2">
                    <a:lumMod val="50000"/>
                  </a:schemeClr>
                </a:solidFill>
                <a:effectLst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879975" y="2286000"/>
            <a:ext cx="3965575" cy="1828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  <a:effectLst/>
              </a:defRPr>
            </a:lvl1pPr>
            <a:lvl2pPr>
              <a:defRPr>
                <a:solidFill>
                  <a:schemeClr val="accent2">
                    <a:lumMod val="50000"/>
                  </a:schemeClr>
                </a:solidFill>
                <a:effectLst/>
              </a:defRPr>
            </a:lvl2pPr>
            <a:lvl3pPr>
              <a:defRPr>
                <a:solidFill>
                  <a:schemeClr val="accent2">
                    <a:lumMod val="50000"/>
                  </a:schemeClr>
                </a:solidFill>
                <a:effectLst/>
              </a:defRPr>
            </a:lvl3pPr>
            <a:lvl4pPr>
              <a:defRPr>
                <a:solidFill>
                  <a:schemeClr val="accent2">
                    <a:lumMod val="50000"/>
                  </a:schemeClr>
                </a:solidFill>
                <a:effectLst/>
              </a:defRPr>
            </a:lvl4pPr>
            <a:lvl5pPr>
              <a:defRPr>
                <a:solidFill>
                  <a:schemeClr val="accent2">
                    <a:lumMod val="50000"/>
                  </a:schemeClr>
                </a:solidFill>
                <a:effectLst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879975" y="4267200"/>
            <a:ext cx="3965575" cy="1828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  <a:effectLst/>
              </a:defRPr>
            </a:lvl1pPr>
            <a:lvl2pPr>
              <a:defRPr>
                <a:solidFill>
                  <a:schemeClr val="accent2">
                    <a:lumMod val="50000"/>
                  </a:schemeClr>
                </a:solidFill>
                <a:effectLst/>
              </a:defRPr>
            </a:lvl2pPr>
            <a:lvl3pPr>
              <a:defRPr>
                <a:solidFill>
                  <a:schemeClr val="accent2">
                    <a:lumMod val="50000"/>
                  </a:schemeClr>
                </a:solidFill>
                <a:effectLst/>
              </a:defRPr>
            </a:lvl3pPr>
            <a:lvl4pPr>
              <a:defRPr>
                <a:solidFill>
                  <a:schemeClr val="accent2">
                    <a:lumMod val="50000"/>
                  </a:schemeClr>
                </a:solidFill>
                <a:effectLst/>
              </a:defRPr>
            </a:lvl4pPr>
            <a:lvl5pPr>
              <a:defRPr>
                <a:solidFill>
                  <a:schemeClr val="accent2">
                    <a:lumMod val="50000"/>
                  </a:schemeClr>
                </a:solidFill>
                <a:effectLst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0"/>
          </p:nvPr>
        </p:nvSpPr>
        <p:spPr>
          <a:xfrm>
            <a:off x="3186954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  <a:effectLst/>
                <a:latin typeface="Candara" pitchFamily="34" charset="0"/>
              </a:defRPr>
            </a:lvl1pPr>
          </a:lstStyle>
          <a:p>
            <a:fld id="{94C1643B-221F-0C4C-9659-114C9F977F3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00768" y="610071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50">
                <a:solidFill>
                  <a:srgbClr val="000000"/>
                </a:solidFill>
              </a:defRPr>
            </a:lvl1pPr>
          </a:lstStyle>
          <a:p>
            <a:fld id="{94C1643B-221F-0C4C-9659-114C9F977F3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9928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00768" y="610071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50">
                <a:solidFill>
                  <a:srgbClr val="000000"/>
                </a:solidFill>
              </a:defRPr>
            </a:lvl1pPr>
          </a:lstStyle>
          <a:p>
            <a:fld id="{94C1643B-221F-0C4C-9659-114C9F977F3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4213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4" r:id="rId1"/>
    <p:sldLayoutId id="2147484025" r:id="rId2"/>
    <p:sldLayoutId id="2147484029" r:id="rId3"/>
    <p:sldLayoutId id="2147484030" r:id="rId4"/>
    <p:sldLayoutId id="2147484035" r:id="rId5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accent2">
              <a:lumMod val="50000"/>
            </a:schemeClr>
          </a:solidFill>
          <a:effectLst/>
          <a:latin typeface="Candara" pitchFamily="34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>
            <a:lumMod val="50000"/>
          </a:schemeClr>
        </a:buClr>
        <a:buFont typeface="Wingdings" pitchFamily="2" charset="2"/>
        <a:buChar char="§"/>
        <a:defRPr sz="2400" b="0">
          <a:solidFill>
            <a:schemeClr val="accent2">
              <a:lumMod val="50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>
            <a:lumMod val="50000"/>
          </a:schemeClr>
        </a:buClr>
        <a:buFont typeface="Wingdings" pitchFamily="2" charset="2"/>
        <a:buChar char="§"/>
        <a:defRPr sz="2000" b="0">
          <a:solidFill>
            <a:schemeClr val="accent2">
              <a:lumMod val="50000"/>
            </a:schemeClr>
          </a:solidFill>
          <a:effectLst/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>
            <a:lumMod val="50000"/>
          </a:schemeClr>
        </a:buClr>
        <a:buFont typeface="Wingdings" pitchFamily="2" charset="2"/>
        <a:buChar char="§"/>
        <a:defRPr sz="2400" b="0">
          <a:solidFill>
            <a:schemeClr val="accent2">
              <a:lumMod val="50000"/>
            </a:schemeClr>
          </a:solidFill>
          <a:effectLst/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>
            <a:lumMod val="50000"/>
          </a:schemeClr>
        </a:buClr>
        <a:buFont typeface="Wingdings" pitchFamily="2" charset="2"/>
        <a:buChar char="§"/>
        <a:defRPr sz="1600" b="0">
          <a:solidFill>
            <a:schemeClr val="accent2">
              <a:lumMod val="50000"/>
            </a:schemeClr>
          </a:solidFill>
          <a:effectLst/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>
            <a:lumMod val="50000"/>
          </a:schemeClr>
        </a:buClr>
        <a:buFont typeface="Wingdings" pitchFamily="2" charset="2"/>
        <a:buChar char="§"/>
        <a:defRPr sz="1400" b="0">
          <a:solidFill>
            <a:schemeClr val="accent2">
              <a:lumMod val="50000"/>
            </a:schemeClr>
          </a:solidFill>
          <a:effectLst/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1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1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1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1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jpe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tif"/><Relationship Id="rId7" Type="http://schemas.openxmlformats.org/officeDocument/2006/relationships/image" Target="../media/image1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20.png"/><Relationship Id="rId4" Type="http://schemas.openxmlformats.org/officeDocument/2006/relationships/image" Target="../media/image29.t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0.ti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1.tif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tiff"/><Relationship Id="rId2" Type="http://schemas.openxmlformats.org/officeDocument/2006/relationships/image" Target="../media/image46.tif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0.png"/><Relationship Id="rId4" Type="http://schemas.openxmlformats.org/officeDocument/2006/relationships/image" Target="../media/image1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63.png"/><Relationship Id="rId7" Type="http://schemas.openxmlformats.org/officeDocument/2006/relationships/image" Target="../media/image1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6.jpeg"/><Relationship Id="rId11" Type="http://schemas.openxmlformats.org/officeDocument/2006/relationships/image" Target="../media/image2.png"/><Relationship Id="rId5" Type="http://schemas.openxmlformats.org/officeDocument/2006/relationships/image" Target="../media/image65.tif"/><Relationship Id="rId10" Type="http://schemas.openxmlformats.org/officeDocument/2006/relationships/image" Target="../media/image67.png"/><Relationship Id="rId4" Type="http://schemas.openxmlformats.org/officeDocument/2006/relationships/image" Target="../media/image64.png"/><Relationship Id="rId9" Type="http://schemas.openxmlformats.org/officeDocument/2006/relationships/image" Target="../media/image13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customXml" Target="../ink/ink2.xml"/><Relationship Id="rId7" Type="http://schemas.openxmlformats.org/officeDocument/2006/relationships/image" Target="../media/image18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tiff"/><Relationship Id="rId5" Type="http://schemas.openxmlformats.org/officeDocument/2006/relationships/image" Target="../media/image110.png"/><Relationship Id="rId10" Type="http://schemas.openxmlformats.org/officeDocument/2006/relationships/image" Target="../media/image13.png"/><Relationship Id="rId9" Type="http://schemas.openxmlformats.org/officeDocument/2006/relationships/image" Target="../media/image12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0.ti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t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0.tif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7" Type="http://schemas.openxmlformats.org/officeDocument/2006/relationships/image" Target="../media/image13.png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jpeg"/><Relationship Id="rId5" Type="http://schemas.openxmlformats.org/officeDocument/2006/relationships/image" Target="../media/image1.png"/><Relationship Id="rId4" Type="http://schemas.openxmlformats.org/officeDocument/2006/relationships/image" Target="../media/image71.t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customXml" Target="../ink/ink1.xml"/><Relationship Id="rId7" Type="http://schemas.openxmlformats.org/officeDocument/2006/relationships/image" Target="../media/image18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tiff"/><Relationship Id="rId5" Type="http://schemas.openxmlformats.org/officeDocument/2006/relationships/image" Target="../media/image110.png"/><Relationship Id="rId10" Type="http://schemas.openxmlformats.org/officeDocument/2006/relationships/image" Target="../media/image13.png"/><Relationship Id="rId9" Type="http://schemas.openxmlformats.org/officeDocument/2006/relationships/image" Target="../media/image12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2.ti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3.ti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4.ti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5.ti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63.png"/><Relationship Id="rId7" Type="http://schemas.openxmlformats.org/officeDocument/2006/relationships/image" Target="../media/image1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6.jpeg"/><Relationship Id="rId11" Type="http://schemas.openxmlformats.org/officeDocument/2006/relationships/image" Target="../media/image2.png"/><Relationship Id="rId5" Type="http://schemas.openxmlformats.org/officeDocument/2006/relationships/image" Target="../media/image65.tif"/><Relationship Id="rId10" Type="http://schemas.openxmlformats.org/officeDocument/2006/relationships/image" Target="../media/image67.png"/><Relationship Id="rId4" Type="http://schemas.openxmlformats.org/officeDocument/2006/relationships/image" Target="../media/image64.png"/><Relationship Id="rId9" Type="http://schemas.openxmlformats.org/officeDocument/2006/relationships/image" Target="../media/image13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9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tiff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tiff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0.png"/><Relationship Id="rId3" Type="http://schemas.openxmlformats.org/officeDocument/2006/relationships/image" Target="../media/image63.png"/><Relationship Id="rId7" Type="http://schemas.openxmlformats.org/officeDocument/2006/relationships/customXml" Target="../ink/ink5.xml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0.png"/><Relationship Id="rId11" Type="http://schemas.openxmlformats.org/officeDocument/2006/relationships/image" Target="../media/image12.jpeg"/><Relationship Id="rId10" Type="http://schemas.openxmlformats.org/officeDocument/2006/relationships/image" Target="../media/image1.png"/><Relationship Id="rId4" Type="http://schemas.openxmlformats.org/officeDocument/2006/relationships/customXml" Target="../ink/ink4.xml"/><Relationship Id="rId9" Type="http://schemas.openxmlformats.org/officeDocument/2006/relationships/image" Target="../media/image82.jpe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0.png"/><Relationship Id="rId3" Type="http://schemas.openxmlformats.org/officeDocument/2006/relationships/image" Target="../media/image63.png"/><Relationship Id="rId7" Type="http://schemas.openxmlformats.org/officeDocument/2006/relationships/customXml" Target="../ink/ink7.xml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0.png"/><Relationship Id="rId11" Type="http://schemas.openxmlformats.org/officeDocument/2006/relationships/image" Target="../media/image12.jpeg"/><Relationship Id="rId10" Type="http://schemas.openxmlformats.org/officeDocument/2006/relationships/image" Target="../media/image1.png"/><Relationship Id="rId4" Type="http://schemas.openxmlformats.org/officeDocument/2006/relationships/customXml" Target="../ink/ink6.xml"/><Relationship Id="rId9" Type="http://schemas.openxmlformats.org/officeDocument/2006/relationships/image" Target="../media/image83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t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5.ti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63.png"/><Relationship Id="rId7" Type="http://schemas.openxmlformats.org/officeDocument/2006/relationships/image" Target="../media/image1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6.jpeg"/><Relationship Id="rId11" Type="http://schemas.openxmlformats.org/officeDocument/2006/relationships/image" Target="../media/image2.png"/><Relationship Id="rId5" Type="http://schemas.openxmlformats.org/officeDocument/2006/relationships/image" Target="../media/image65.tif"/><Relationship Id="rId10" Type="http://schemas.openxmlformats.org/officeDocument/2006/relationships/image" Target="../media/image67.png"/><Relationship Id="rId4" Type="http://schemas.openxmlformats.org/officeDocument/2006/relationships/image" Target="../media/image64.png"/><Relationship Id="rId9" Type="http://schemas.openxmlformats.org/officeDocument/2006/relationships/image" Target="../media/image13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6.ti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8.pn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7" Type="http://schemas.openxmlformats.org/officeDocument/2006/relationships/image" Target="../media/image13.pn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.png"/><Relationship Id="rId4" Type="http://schemas.openxmlformats.org/officeDocument/2006/relationships/image" Target="../media/image91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.png"/><Relationship Id="rId4" Type="http://schemas.openxmlformats.org/officeDocument/2006/relationships/image" Target="../media/image91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.png"/><Relationship Id="rId4" Type="http://schemas.openxmlformats.org/officeDocument/2006/relationships/image" Target="../media/image95.jpeg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63.png"/><Relationship Id="rId7" Type="http://schemas.openxmlformats.org/officeDocument/2006/relationships/image" Target="../media/image1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6.jpeg"/><Relationship Id="rId11" Type="http://schemas.openxmlformats.org/officeDocument/2006/relationships/image" Target="../media/image2.png"/><Relationship Id="rId5" Type="http://schemas.openxmlformats.org/officeDocument/2006/relationships/image" Target="../media/image65.tif"/><Relationship Id="rId10" Type="http://schemas.openxmlformats.org/officeDocument/2006/relationships/image" Target="../media/image67.png"/><Relationship Id="rId4" Type="http://schemas.openxmlformats.org/officeDocument/2006/relationships/image" Target="../media/image64.png"/><Relationship Id="rId9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655" y="6082748"/>
            <a:ext cx="1455045" cy="1018531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308780" y="1168479"/>
            <a:ext cx="8526440" cy="4857727"/>
            <a:chOff x="139700" y="1106596"/>
            <a:chExt cx="8842973" cy="5038064"/>
          </a:xfrm>
        </p:grpSpPr>
        <p:grpSp>
          <p:nvGrpSpPr>
            <p:cNvPr id="18" name="Group 17"/>
            <p:cNvGrpSpPr/>
            <p:nvPr/>
          </p:nvGrpSpPr>
          <p:grpSpPr>
            <a:xfrm>
              <a:off x="139700" y="1483020"/>
              <a:ext cx="8842973" cy="4661640"/>
              <a:chOff x="139700" y="1483020"/>
              <a:chExt cx="8842973" cy="4661640"/>
            </a:xfrm>
          </p:grpSpPr>
          <p:pic>
            <p:nvPicPr>
              <p:cNvPr id="6149" name="Picture 6" descr="C:\Users\Simon\Pictures\One Page Logo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1693" y="1600637"/>
                <a:ext cx="1469361" cy="15426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" name="Picture 2" descr="C:\Users\Simon Reilly\Pictures\naifa member.jp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214037" y="4233565"/>
                <a:ext cx="2117084" cy="1839821"/>
              </a:xfrm>
              <a:prstGeom prst="rect">
                <a:avLst/>
              </a:prstGeom>
              <a:noFill/>
            </p:spPr>
          </p:pic>
          <p:pic>
            <p:nvPicPr>
              <p:cNvPr id="6" name="Picture 5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6955680" y="4076004"/>
                <a:ext cx="2021020" cy="1997382"/>
              </a:xfrm>
              <a:prstGeom prst="rect">
                <a:avLst/>
              </a:prstGeom>
            </p:spPr>
          </p:pic>
          <p:pic>
            <p:nvPicPr>
              <p:cNvPr id="7" name="Picture 1" descr="C:\Users\SimonReilly\Pictures\advocis_member_jpg.jpg">
                <a:extLst>
                  <a:ext uri="{FF2B5EF4-FFF2-40B4-BE49-F238E27FC236}">
                    <a16:creationId xmlns:a16="http://schemas.microsoft.com/office/drawing/2014/main" id="{7CCE11F9-9662-429E-8E55-A3C47DB410B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2769425" y="5459947"/>
                <a:ext cx="3810095" cy="684713"/>
              </a:xfrm>
              <a:prstGeom prst="rect">
                <a:avLst/>
              </a:prstGeom>
              <a:noFill/>
            </p:spPr>
          </p:pic>
          <p:pic>
            <p:nvPicPr>
              <p:cNvPr id="8" name="Picture 7" descr="Compassionate, Inspirational Leadership &amp; Management">
                <a:extLst>
                  <a:ext uri="{FF2B5EF4-FFF2-40B4-BE49-F238E27FC236}">
                    <a16:creationId xmlns:a16="http://schemas.microsoft.com/office/drawing/2014/main" id="{850796C0-45F4-42A5-91AB-368E2FEFB6F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36199" y="4095617"/>
                <a:ext cx="4030581" cy="90118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" name="Picture 8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9700" y="3317748"/>
                <a:ext cx="2999324" cy="638154"/>
              </a:xfrm>
              <a:prstGeom prst="rect">
                <a:avLst/>
              </a:prstGeom>
            </p:spPr>
          </p:pic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C8D26139-DE20-452D-B677-3C16716841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838672" y="3177900"/>
                <a:ext cx="2038017" cy="551225"/>
              </a:xfrm>
              <a:prstGeom prst="rect">
                <a:avLst/>
              </a:prstGeom>
            </p:spPr>
          </p:pic>
          <p:pic>
            <p:nvPicPr>
              <p:cNvPr id="10" name="Picture 9"/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740928" y="1483020"/>
                <a:ext cx="2241745" cy="1472915"/>
              </a:xfrm>
              <a:prstGeom prst="rect">
                <a:avLst/>
              </a:prstGeom>
            </p:spPr>
          </p:pic>
        </p:grpSp>
        <p:grpSp>
          <p:nvGrpSpPr>
            <p:cNvPr id="16" name="Group 15"/>
            <p:cNvGrpSpPr/>
            <p:nvPr/>
          </p:nvGrpSpPr>
          <p:grpSpPr>
            <a:xfrm>
              <a:off x="2125608" y="1106596"/>
              <a:ext cx="4162303" cy="2622529"/>
              <a:chOff x="2125608" y="1106596"/>
              <a:chExt cx="4162303" cy="2622529"/>
            </a:xfrm>
          </p:grpSpPr>
          <p:pic>
            <p:nvPicPr>
              <p:cNvPr id="15" name="Picture 2" descr="image005"/>
              <p:cNvPicPr>
                <a:picLocks noChangeAspect="1" noChangeArrowheads="1"/>
              </p:cNvPicPr>
              <p:nvPr/>
            </p:nvPicPr>
            <p:blipFill rotWithShape="1"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6410" t="12163" r="25048" b="49730"/>
              <a:stretch/>
            </p:blipFill>
            <p:spPr bwMode="auto">
              <a:xfrm>
                <a:off x="2178098" y="1471446"/>
                <a:ext cx="3850169" cy="18796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" name="Rectangle 2"/>
              <p:cNvSpPr/>
              <p:nvPr/>
            </p:nvSpPr>
            <p:spPr bwMode="auto">
              <a:xfrm>
                <a:off x="5926667" y="2411263"/>
                <a:ext cx="361244" cy="1233138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" name="Freeform 3"/>
              <p:cNvSpPr/>
              <p:nvPr/>
            </p:nvSpPr>
            <p:spPr bwMode="auto">
              <a:xfrm>
                <a:off x="4103182" y="2943379"/>
                <a:ext cx="1287635" cy="785746"/>
              </a:xfrm>
              <a:custGeom>
                <a:avLst/>
                <a:gdLst>
                  <a:gd name="connsiteX0" fmla="*/ 676714 w 1287635"/>
                  <a:gd name="connsiteY0" fmla="*/ 238 h 785746"/>
                  <a:gd name="connsiteX1" fmla="*/ 21959 w 1287635"/>
                  <a:gd name="connsiteY1" fmla="*/ 429216 h 785746"/>
                  <a:gd name="connsiteX2" fmla="*/ 236447 w 1287635"/>
                  <a:gd name="connsiteY2" fmla="*/ 767883 h 785746"/>
                  <a:gd name="connsiteX3" fmla="*/ 1026670 w 1287635"/>
                  <a:gd name="connsiteY3" fmla="*/ 700149 h 785746"/>
                  <a:gd name="connsiteX4" fmla="*/ 1275025 w 1287635"/>
                  <a:gd name="connsiteY4" fmla="*/ 372772 h 785746"/>
                  <a:gd name="connsiteX5" fmla="*/ 676714 w 1287635"/>
                  <a:gd name="connsiteY5" fmla="*/ 238 h 7857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87635" h="785746">
                    <a:moveTo>
                      <a:pt x="676714" y="238"/>
                    </a:moveTo>
                    <a:cubicBezTo>
                      <a:pt x="467870" y="9645"/>
                      <a:pt x="95337" y="301275"/>
                      <a:pt x="21959" y="429216"/>
                    </a:cubicBezTo>
                    <a:cubicBezTo>
                      <a:pt x="-51419" y="557157"/>
                      <a:pt x="68995" y="722728"/>
                      <a:pt x="236447" y="767883"/>
                    </a:cubicBezTo>
                    <a:cubicBezTo>
                      <a:pt x="403899" y="813039"/>
                      <a:pt x="853574" y="766001"/>
                      <a:pt x="1026670" y="700149"/>
                    </a:cubicBezTo>
                    <a:cubicBezTo>
                      <a:pt x="1199766" y="634297"/>
                      <a:pt x="1329588" y="483779"/>
                      <a:pt x="1275025" y="372772"/>
                    </a:cubicBezTo>
                    <a:cubicBezTo>
                      <a:pt x="1220462" y="261765"/>
                      <a:pt x="885558" y="-9169"/>
                      <a:pt x="676714" y="23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9" name="Freeform 18"/>
              <p:cNvSpPr/>
              <p:nvPr/>
            </p:nvSpPr>
            <p:spPr bwMode="auto">
              <a:xfrm>
                <a:off x="2125608" y="1106596"/>
                <a:ext cx="1287635" cy="785746"/>
              </a:xfrm>
              <a:custGeom>
                <a:avLst/>
                <a:gdLst>
                  <a:gd name="connsiteX0" fmla="*/ 676714 w 1287635"/>
                  <a:gd name="connsiteY0" fmla="*/ 238 h 785746"/>
                  <a:gd name="connsiteX1" fmla="*/ 21959 w 1287635"/>
                  <a:gd name="connsiteY1" fmla="*/ 429216 h 785746"/>
                  <a:gd name="connsiteX2" fmla="*/ 236447 w 1287635"/>
                  <a:gd name="connsiteY2" fmla="*/ 767883 h 785746"/>
                  <a:gd name="connsiteX3" fmla="*/ 1026670 w 1287635"/>
                  <a:gd name="connsiteY3" fmla="*/ 700149 h 785746"/>
                  <a:gd name="connsiteX4" fmla="*/ 1275025 w 1287635"/>
                  <a:gd name="connsiteY4" fmla="*/ 372772 h 785746"/>
                  <a:gd name="connsiteX5" fmla="*/ 676714 w 1287635"/>
                  <a:gd name="connsiteY5" fmla="*/ 238 h 7857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87635" h="785746">
                    <a:moveTo>
                      <a:pt x="676714" y="238"/>
                    </a:moveTo>
                    <a:cubicBezTo>
                      <a:pt x="467870" y="9645"/>
                      <a:pt x="95337" y="301275"/>
                      <a:pt x="21959" y="429216"/>
                    </a:cubicBezTo>
                    <a:cubicBezTo>
                      <a:pt x="-51419" y="557157"/>
                      <a:pt x="68995" y="722728"/>
                      <a:pt x="236447" y="767883"/>
                    </a:cubicBezTo>
                    <a:cubicBezTo>
                      <a:pt x="403899" y="813039"/>
                      <a:pt x="853574" y="766001"/>
                      <a:pt x="1026670" y="700149"/>
                    </a:cubicBezTo>
                    <a:cubicBezTo>
                      <a:pt x="1199766" y="634297"/>
                      <a:pt x="1329588" y="483779"/>
                      <a:pt x="1275025" y="372772"/>
                    </a:cubicBezTo>
                    <a:cubicBezTo>
                      <a:pt x="1220462" y="261765"/>
                      <a:pt x="885558" y="-9169"/>
                      <a:pt x="676714" y="23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</p:grpSp>
      <p:pic>
        <p:nvPicPr>
          <p:cNvPr id="22" name="Picture 2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223"/>
            <a:ext cx="9144000" cy="153035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6385695"/>
            <a:ext cx="1887700" cy="40450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508" y="6801725"/>
            <a:ext cx="9238508" cy="79287"/>
          </a:xfrm>
          <a:prstGeom prst="rect">
            <a:avLst/>
          </a:prstGeom>
        </p:spPr>
      </p:pic>
      <p:sp>
        <p:nvSpPr>
          <p:cNvPr id="27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8600768" y="6100711"/>
            <a:ext cx="2743200" cy="365125"/>
          </a:xfrm>
        </p:spPr>
        <p:txBody>
          <a:bodyPr/>
          <a:lstStyle/>
          <a:p>
            <a:r>
              <a:rPr lang="en-US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7321910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4" y="0"/>
            <a:ext cx="9143492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655" y="6082748"/>
            <a:ext cx="1455045" cy="101853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6385695"/>
            <a:ext cx="1887700" cy="40450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253" y="6787868"/>
            <a:ext cx="9240253" cy="79303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C1643B-221F-0C4C-9659-114C9F977F3A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27751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4" y="0"/>
            <a:ext cx="9143492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655" y="6082748"/>
            <a:ext cx="1455045" cy="101853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6385695"/>
            <a:ext cx="1887700" cy="40450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253" y="6787868"/>
            <a:ext cx="9240253" cy="79303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C1643B-221F-0C4C-9659-114C9F977F3A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23534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4" y="0"/>
            <a:ext cx="9143492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4148F48-EA44-4E51-9A4A-48B6FBE1291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3" t="6462" r="5414"/>
          <a:stretch/>
        </p:blipFill>
        <p:spPr>
          <a:xfrm>
            <a:off x="5097780" y="5035615"/>
            <a:ext cx="3246120" cy="139969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676797A-C4AE-490B-8173-B7815CD686C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5" t="9496"/>
          <a:stretch/>
        </p:blipFill>
        <p:spPr>
          <a:xfrm>
            <a:off x="902970" y="5154930"/>
            <a:ext cx="3319167" cy="113711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655" y="6082748"/>
            <a:ext cx="1455045" cy="101853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6385695"/>
            <a:ext cx="1887700" cy="4045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253" y="6787868"/>
            <a:ext cx="9240253" cy="79303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C1643B-221F-0C4C-9659-114C9F977F3A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99397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465C97A-523B-4AE8-AA92-C1E7C29BAB7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46" r="18473" b="18454"/>
          <a:stretch/>
        </p:blipFill>
        <p:spPr>
          <a:xfrm>
            <a:off x="-1" y="167049"/>
            <a:ext cx="9144001" cy="613703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655" y="6082748"/>
            <a:ext cx="1455045" cy="101853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6385695"/>
            <a:ext cx="1887700" cy="40450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253" y="6787868"/>
            <a:ext cx="9240253" cy="79303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C1643B-221F-0C4C-9659-114C9F977F3A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0950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8593FCB-A00F-4CDF-9683-0EC927866BB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2" r="31559" b="77248"/>
          <a:stretch/>
        </p:blipFill>
        <p:spPr>
          <a:xfrm>
            <a:off x="0" y="0"/>
            <a:ext cx="6811859" cy="156035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8B20BE5-F0DA-4548-A9FE-D20312EB6AC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2" t="22752" r="66147" b="54495"/>
          <a:stretch/>
        </p:blipFill>
        <p:spPr>
          <a:xfrm>
            <a:off x="444617" y="1560352"/>
            <a:ext cx="2650922" cy="156035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0522A95-7926-494F-8BF0-3ADB5B3958E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7" t="22752" r="2936" b="44220"/>
          <a:stretch/>
        </p:blipFill>
        <p:spPr>
          <a:xfrm>
            <a:off x="5712903" y="1560352"/>
            <a:ext cx="3162650" cy="226502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432BDDC-F91A-4D8E-B50B-D1301010FDF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24" t="30581" r="45688" b="54496"/>
          <a:stretch/>
        </p:blipFill>
        <p:spPr>
          <a:xfrm>
            <a:off x="3531764" y="2097248"/>
            <a:ext cx="1434519" cy="102345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6445971-555A-4166-83CB-2E38187ACBB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60" t="53333" r="39725" b="22752"/>
          <a:stretch/>
        </p:blipFill>
        <p:spPr>
          <a:xfrm>
            <a:off x="2072080" y="3657600"/>
            <a:ext cx="3439487" cy="164004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655" y="6082748"/>
            <a:ext cx="1455045" cy="10185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6385695"/>
            <a:ext cx="1887700" cy="4045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253" y="6787868"/>
            <a:ext cx="9240253" cy="79303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C1643B-221F-0C4C-9659-114C9F977F3A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50262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71"/>
            <a:ext cx="9144000" cy="68580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655" y="6082748"/>
            <a:ext cx="1455045" cy="101853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6385695"/>
            <a:ext cx="1887700" cy="40450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253" y="6787868"/>
            <a:ext cx="9240253" cy="79303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C1643B-221F-0C4C-9659-114C9F977F3A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47188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7798"/>
            <a:ext cx="9144000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655" y="6082748"/>
            <a:ext cx="1455045" cy="10185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6385695"/>
            <a:ext cx="1887700" cy="40450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508" y="6801725"/>
            <a:ext cx="9238508" cy="79287"/>
          </a:xfrm>
          <a:prstGeom prst="rect">
            <a:avLst/>
          </a:prstGeom>
        </p:spPr>
      </p:pic>
      <p:pic>
        <p:nvPicPr>
          <p:cNvPr id="13" name="Picture 9" descr="C:\Documents and Settings\Jim Horan\My Documents\Consolidated Plan.bmp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2982" y="87925"/>
            <a:ext cx="1672389" cy="1968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C1643B-221F-0C4C-9659-114C9F977F3A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76954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81" y="20460"/>
            <a:ext cx="9071638" cy="680410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655" y="6082748"/>
            <a:ext cx="1455045" cy="10185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6385695"/>
            <a:ext cx="1887700" cy="40450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508" y="6801725"/>
            <a:ext cx="9238508" cy="79287"/>
          </a:xfrm>
          <a:prstGeom prst="rect">
            <a:avLst/>
          </a:prstGeom>
        </p:spPr>
      </p:pic>
      <p:pic>
        <p:nvPicPr>
          <p:cNvPr id="14" name="Picture 9" descr="C:\Documents and Settings\Jim Horan\My Documents\Consolidated Plan.bmp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2982" y="87925"/>
            <a:ext cx="1672389" cy="1968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C1643B-221F-0C4C-9659-114C9F977F3A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83275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5968" y="-206597"/>
            <a:ext cx="9072645" cy="680448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655" y="6082748"/>
            <a:ext cx="1455045" cy="10185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6385695"/>
            <a:ext cx="1887700" cy="40450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508" y="6801725"/>
            <a:ext cx="9238508" cy="79287"/>
          </a:xfrm>
          <a:prstGeom prst="rect">
            <a:avLst/>
          </a:prstGeom>
        </p:spPr>
      </p:pic>
      <p:pic>
        <p:nvPicPr>
          <p:cNvPr id="13" name="Picture 9" descr="C:\Documents and Settings\Jim Horan\My Documents\Consolidated Plan.bmp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2982" y="87925"/>
            <a:ext cx="1672389" cy="1968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C1643B-221F-0C4C-9659-114C9F977F3A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43804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Financial Planning | Financial Planning Association of NEN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AutoShape 4" descr="Financial Planning | Financial Planning Association of NENY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0" name="Picture 6" descr="Financial Planning Association of NEN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5087" y="4759272"/>
            <a:ext cx="3933825" cy="15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C1643B-221F-0C4C-9659-114C9F977F3A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655" y="6082748"/>
            <a:ext cx="1455045" cy="101853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6385695"/>
            <a:ext cx="1887700" cy="4045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253" y="6787868"/>
            <a:ext cx="9240253" cy="79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7326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" y="0"/>
            <a:ext cx="9143490" cy="685799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655" y="6082748"/>
            <a:ext cx="1455045" cy="101853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6385695"/>
            <a:ext cx="1887700" cy="4045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508" y="6801725"/>
            <a:ext cx="9238508" cy="79287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C1643B-221F-0C4C-9659-114C9F977F3A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09526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Picture 6" descr="Financial Planning Association of NEN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5087" y="4759272"/>
            <a:ext cx="3933825" cy="15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C1643B-221F-0C4C-9659-114C9F977F3A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655" y="6082748"/>
            <a:ext cx="1455045" cy="10185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6385695"/>
            <a:ext cx="1887700" cy="40450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253" y="6787868"/>
            <a:ext cx="9240253" cy="79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6273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508" y="-125515"/>
            <a:ext cx="8942383" cy="670678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655" y="6082748"/>
            <a:ext cx="1455045" cy="10185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6385695"/>
            <a:ext cx="1887700" cy="40450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508" y="6801725"/>
            <a:ext cx="9238508" cy="79287"/>
          </a:xfrm>
          <a:prstGeom prst="rect">
            <a:avLst/>
          </a:prstGeom>
        </p:spPr>
      </p:pic>
      <p:pic>
        <p:nvPicPr>
          <p:cNvPr id="11" name="Picture 9" descr="C:\Documents and Settings\Jim Horan\My Documents\Consolidated Plan.bmp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2982" y="127682"/>
            <a:ext cx="1672389" cy="1968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C1643B-221F-0C4C-9659-114C9F977F3A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92490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3618"/>
            <a:ext cx="9144001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655" y="6082748"/>
            <a:ext cx="1455045" cy="10185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6385695"/>
            <a:ext cx="1887700" cy="40450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508" y="6801725"/>
            <a:ext cx="9238508" cy="79287"/>
          </a:xfrm>
          <a:prstGeom prst="rect">
            <a:avLst/>
          </a:prstGeom>
        </p:spPr>
      </p:pic>
      <p:pic>
        <p:nvPicPr>
          <p:cNvPr id="12" name="Picture 9" descr="C:\Documents and Settings\Jim Horan\My Documents\Consolidated Plan.bmp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2982" y="87925"/>
            <a:ext cx="1672389" cy="1968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C1643B-221F-0C4C-9659-114C9F977F3A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8005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508" y="-56676"/>
            <a:ext cx="8859253" cy="664443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655" y="6082748"/>
            <a:ext cx="1455045" cy="10185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6385695"/>
            <a:ext cx="1887700" cy="40450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508" y="6801725"/>
            <a:ext cx="9238508" cy="79287"/>
          </a:xfrm>
          <a:prstGeom prst="rect">
            <a:avLst/>
          </a:prstGeom>
        </p:spPr>
      </p:pic>
      <p:pic>
        <p:nvPicPr>
          <p:cNvPr id="12" name="Picture 9" descr="C:\Documents and Settings\Jim Horan\My Documents\Consolidated Plan.bmp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2982" y="87925"/>
            <a:ext cx="1672389" cy="1968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C1643B-221F-0C4C-9659-114C9F977F3A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1108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1143000" y="1508072"/>
            <a:ext cx="6858000" cy="3857624"/>
          </a:xfrm>
          <a:prstGeom prst="rect">
            <a:avLst/>
          </a:prstGeom>
          <a:noFill/>
        </p:spPr>
        <p:txBody>
          <a:bodyPr vert="horz" lIns="51435" tIns="25718" rIns="51435" bIns="25718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CA" sz="1013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38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655" y="6082748"/>
            <a:ext cx="1455045" cy="10185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6385695"/>
            <a:ext cx="1887700" cy="404507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C1643B-221F-0C4C-9659-114C9F977F3A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11352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38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655" y="6082748"/>
            <a:ext cx="1455045" cy="101853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6385695"/>
            <a:ext cx="1887700" cy="404507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C1643B-221F-0C4C-9659-114C9F977F3A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92969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642852" y="5449529"/>
            <a:ext cx="8080375" cy="9144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3491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655" y="6082748"/>
            <a:ext cx="1455045" cy="10185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6385695"/>
            <a:ext cx="1887700" cy="40450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953491" y="6151418"/>
            <a:ext cx="55681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  </a:t>
            </a:r>
            <a:r>
              <a:rPr lang="en-US" sz="2400" dirty="0">
                <a:solidFill>
                  <a:srgbClr val="FF0000"/>
                </a:solidFill>
              </a:rPr>
              <a:t>sreilly@leadingadvisor.com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C1643B-221F-0C4C-9659-114C9F977F3A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0359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1D66A3F-7EF2-4305-AB5F-023AF4C4462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073" b="76392"/>
          <a:stretch/>
        </p:blipFill>
        <p:spPr>
          <a:xfrm>
            <a:off x="1143001" y="857251"/>
            <a:ext cx="2875327" cy="121430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BF363EA-2781-4253-8FA5-A09BF8FA524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5" t="23608" r="44587" b="24648"/>
          <a:stretch/>
        </p:blipFill>
        <p:spPr>
          <a:xfrm>
            <a:off x="1306586" y="2071556"/>
            <a:ext cx="3636627" cy="266140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2559D26-7CF6-4964-AEE6-2A93C78D850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78" t="24649" r="918" b="26238"/>
          <a:stretch/>
        </p:blipFill>
        <p:spPr>
          <a:xfrm>
            <a:off x="4892879" y="2125036"/>
            <a:ext cx="3045204" cy="252613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655" y="6082748"/>
            <a:ext cx="1455045" cy="10185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6385695"/>
            <a:ext cx="1887700" cy="4045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253" y="6787868"/>
            <a:ext cx="9240253" cy="79303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C1643B-221F-0C4C-9659-114C9F977F3A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79749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895"/>
            <a:ext cx="9071637" cy="680410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83" y="37263"/>
            <a:ext cx="9071636" cy="680410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655" y="6082748"/>
            <a:ext cx="1455045" cy="101853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6385695"/>
            <a:ext cx="1887700" cy="40450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508" y="6801725"/>
            <a:ext cx="9238508" cy="79287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C1643B-221F-0C4C-9659-114C9F977F3A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1604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07" y="40642"/>
            <a:ext cx="9071637" cy="680410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655" y="6082748"/>
            <a:ext cx="1455045" cy="101853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6385695"/>
            <a:ext cx="1887700" cy="40450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508" y="6801725"/>
            <a:ext cx="9238508" cy="79287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C1643B-221F-0C4C-9659-114C9F977F3A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73552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" y="0"/>
            <a:ext cx="9143490" cy="685799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655" y="6082748"/>
            <a:ext cx="1455045" cy="101853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6385695"/>
            <a:ext cx="1887700" cy="4045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508" y="6801725"/>
            <a:ext cx="9238508" cy="79287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C1643B-221F-0C4C-9659-114C9F977F3A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936947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655" y="6082748"/>
            <a:ext cx="1455045" cy="101853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6385695"/>
            <a:ext cx="1887700" cy="40450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508" y="6801725"/>
            <a:ext cx="9238508" cy="7928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92" y="7208"/>
            <a:ext cx="9071636" cy="6804105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C1643B-221F-0C4C-9659-114C9F977F3A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88415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642852" y="5449529"/>
            <a:ext cx="8080375" cy="9144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2" y="0"/>
            <a:ext cx="9143492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655" y="6082748"/>
            <a:ext cx="1455045" cy="10185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6385695"/>
            <a:ext cx="1887700" cy="40450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953491" y="6151418"/>
            <a:ext cx="55681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  </a:t>
            </a:r>
            <a:r>
              <a:rPr lang="en-US" sz="2400" dirty="0">
                <a:solidFill>
                  <a:srgbClr val="FF0000"/>
                </a:solidFill>
              </a:rPr>
              <a:t>sreilly@leadingadvisor.com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C1643B-221F-0C4C-9659-114C9F977F3A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219252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491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655" y="6082748"/>
            <a:ext cx="1455045" cy="10185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6385695"/>
            <a:ext cx="1887700" cy="404507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C1643B-221F-0C4C-9659-114C9F977F3A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763331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38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655" y="6082748"/>
            <a:ext cx="1455045" cy="101853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6385695"/>
            <a:ext cx="1887700" cy="404507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C1643B-221F-0C4C-9659-114C9F977F3A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17455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38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655" y="6082748"/>
            <a:ext cx="1455045" cy="10185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6385695"/>
            <a:ext cx="1887700" cy="404507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C1643B-221F-0C4C-9659-114C9F977F3A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57499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4950" y="990600"/>
            <a:ext cx="86741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C1643B-221F-0C4C-9659-114C9F977F3A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229912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4950" y="990600"/>
            <a:ext cx="86741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C1643B-221F-0C4C-9659-114C9F977F3A}" type="slidenum">
              <a:rPr lang="en-US" smtClean="0"/>
              <a:pPr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043258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4950" y="990600"/>
            <a:ext cx="86741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C1643B-221F-0C4C-9659-114C9F977F3A}" type="slidenum">
              <a:rPr lang="en-US" smtClean="0"/>
              <a:pPr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756892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4950" y="990600"/>
            <a:ext cx="86741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C1643B-221F-0C4C-9659-114C9F977F3A}" type="slidenum">
              <a:rPr lang="en-US" smtClean="0"/>
              <a:pPr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803378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4950" y="990600"/>
            <a:ext cx="86741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C1643B-221F-0C4C-9659-114C9F977F3A}" type="slidenum">
              <a:rPr lang="en-US" smtClean="0"/>
              <a:pPr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52920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3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63" b="8025"/>
          <a:stretch/>
        </p:blipFill>
        <p:spPr>
          <a:xfrm>
            <a:off x="6893" y="35379"/>
            <a:ext cx="9176369" cy="1316660"/>
          </a:xfrm>
          <a:prstGeom prst="rect">
            <a:avLst/>
          </a:prstGeom>
        </p:spPr>
      </p:pic>
      <p:grpSp>
        <p:nvGrpSpPr>
          <p:cNvPr id="25" name="Group 24"/>
          <p:cNvGrpSpPr/>
          <p:nvPr/>
        </p:nvGrpSpPr>
        <p:grpSpPr>
          <a:xfrm>
            <a:off x="308780" y="1168479"/>
            <a:ext cx="8526440" cy="4857727"/>
            <a:chOff x="139700" y="1106596"/>
            <a:chExt cx="8842973" cy="5038064"/>
          </a:xfrm>
        </p:grpSpPr>
        <p:grpSp>
          <p:nvGrpSpPr>
            <p:cNvPr id="26" name="Group 25"/>
            <p:cNvGrpSpPr/>
            <p:nvPr/>
          </p:nvGrpSpPr>
          <p:grpSpPr>
            <a:xfrm>
              <a:off x="139700" y="1483020"/>
              <a:ext cx="8842973" cy="4661640"/>
              <a:chOff x="139700" y="1483020"/>
              <a:chExt cx="8842973" cy="4661640"/>
            </a:xfrm>
          </p:grpSpPr>
          <p:pic>
            <p:nvPicPr>
              <p:cNvPr id="32" name="Picture 6" descr="C:\Users\Simon\Pictures\One Page Logo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1693" y="1600637"/>
                <a:ext cx="1469361" cy="15426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3" name="Picture 2" descr="C:\Users\Simon Reilly\Pictures\naifa member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214037" y="4233565"/>
                <a:ext cx="2117084" cy="1839821"/>
              </a:xfrm>
              <a:prstGeom prst="rect">
                <a:avLst/>
              </a:prstGeom>
              <a:noFill/>
            </p:spPr>
          </p:pic>
          <p:pic>
            <p:nvPicPr>
              <p:cNvPr id="34" name="Picture 33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6955680" y="4076004"/>
                <a:ext cx="2021020" cy="1997382"/>
              </a:xfrm>
              <a:prstGeom prst="rect">
                <a:avLst/>
              </a:prstGeom>
            </p:spPr>
          </p:pic>
          <p:pic>
            <p:nvPicPr>
              <p:cNvPr id="35" name="Picture 1" descr="C:\Users\SimonReilly\Pictures\advocis_member_jpg.jpg">
                <a:extLst>
                  <a:ext uri="{FF2B5EF4-FFF2-40B4-BE49-F238E27FC236}">
                    <a16:creationId xmlns:a16="http://schemas.microsoft.com/office/drawing/2014/main" id="{7CCE11F9-9662-429E-8E55-A3C47DB410B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2769425" y="5459947"/>
                <a:ext cx="3810095" cy="684713"/>
              </a:xfrm>
              <a:prstGeom prst="rect">
                <a:avLst/>
              </a:prstGeom>
              <a:noFill/>
            </p:spPr>
          </p:pic>
          <p:pic>
            <p:nvPicPr>
              <p:cNvPr id="36" name="Picture 35" descr="Compassionate, Inspirational Leadership &amp; Management">
                <a:extLst>
                  <a:ext uri="{FF2B5EF4-FFF2-40B4-BE49-F238E27FC236}">
                    <a16:creationId xmlns:a16="http://schemas.microsoft.com/office/drawing/2014/main" id="{850796C0-45F4-42A5-91AB-368E2FEFB6F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36199" y="4095617"/>
                <a:ext cx="4030581" cy="90118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36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9700" y="3317748"/>
                <a:ext cx="2999324" cy="638154"/>
              </a:xfrm>
              <a:prstGeom prst="rect">
                <a:avLst/>
              </a:prstGeom>
            </p:spPr>
          </p:pic>
          <p:pic>
            <p:nvPicPr>
              <p:cNvPr id="38" name="Picture 37">
                <a:extLst>
                  <a:ext uri="{FF2B5EF4-FFF2-40B4-BE49-F238E27FC236}">
                    <a16:creationId xmlns:a16="http://schemas.microsoft.com/office/drawing/2014/main" id="{C8D26139-DE20-452D-B677-3C16716841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838672" y="3177900"/>
                <a:ext cx="2038017" cy="551225"/>
              </a:xfrm>
              <a:prstGeom prst="rect">
                <a:avLst/>
              </a:prstGeom>
            </p:spPr>
          </p:pic>
          <p:pic>
            <p:nvPicPr>
              <p:cNvPr id="39" name="Picture 38"/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740928" y="1483020"/>
                <a:ext cx="2241745" cy="1472915"/>
              </a:xfrm>
              <a:prstGeom prst="rect">
                <a:avLst/>
              </a:prstGeom>
            </p:spPr>
          </p:pic>
        </p:grpSp>
        <p:grpSp>
          <p:nvGrpSpPr>
            <p:cNvPr id="27" name="Group 26"/>
            <p:cNvGrpSpPr/>
            <p:nvPr/>
          </p:nvGrpSpPr>
          <p:grpSpPr>
            <a:xfrm>
              <a:off x="2125608" y="1106596"/>
              <a:ext cx="4162303" cy="2622529"/>
              <a:chOff x="2125608" y="1106596"/>
              <a:chExt cx="4162303" cy="2622529"/>
            </a:xfrm>
          </p:grpSpPr>
          <p:pic>
            <p:nvPicPr>
              <p:cNvPr id="28" name="Picture 2" descr="image005"/>
              <p:cNvPicPr>
                <a:picLocks noChangeAspect="1" noChangeArrowheads="1"/>
              </p:cNvPicPr>
              <p:nvPr/>
            </p:nvPicPr>
            <p:blipFill rotWithShape="1"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6410" t="12163" r="25048" b="49730"/>
              <a:stretch/>
            </p:blipFill>
            <p:spPr bwMode="auto">
              <a:xfrm>
                <a:off x="2178098" y="1471446"/>
                <a:ext cx="3850169" cy="18796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9" name="Rectangle 28"/>
              <p:cNvSpPr/>
              <p:nvPr/>
            </p:nvSpPr>
            <p:spPr bwMode="auto">
              <a:xfrm>
                <a:off x="5926667" y="2411263"/>
                <a:ext cx="361244" cy="1233138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0" name="Freeform 29"/>
              <p:cNvSpPr/>
              <p:nvPr/>
            </p:nvSpPr>
            <p:spPr bwMode="auto">
              <a:xfrm>
                <a:off x="4103182" y="2943379"/>
                <a:ext cx="1287635" cy="785746"/>
              </a:xfrm>
              <a:custGeom>
                <a:avLst/>
                <a:gdLst>
                  <a:gd name="connsiteX0" fmla="*/ 676714 w 1287635"/>
                  <a:gd name="connsiteY0" fmla="*/ 238 h 785746"/>
                  <a:gd name="connsiteX1" fmla="*/ 21959 w 1287635"/>
                  <a:gd name="connsiteY1" fmla="*/ 429216 h 785746"/>
                  <a:gd name="connsiteX2" fmla="*/ 236447 w 1287635"/>
                  <a:gd name="connsiteY2" fmla="*/ 767883 h 785746"/>
                  <a:gd name="connsiteX3" fmla="*/ 1026670 w 1287635"/>
                  <a:gd name="connsiteY3" fmla="*/ 700149 h 785746"/>
                  <a:gd name="connsiteX4" fmla="*/ 1275025 w 1287635"/>
                  <a:gd name="connsiteY4" fmla="*/ 372772 h 785746"/>
                  <a:gd name="connsiteX5" fmla="*/ 676714 w 1287635"/>
                  <a:gd name="connsiteY5" fmla="*/ 238 h 7857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87635" h="785746">
                    <a:moveTo>
                      <a:pt x="676714" y="238"/>
                    </a:moveTo>
                    <a:cubicBezTo>
                      <a:pt x="467870" y="9645"/>
                      <a:pt x="95337" y="301275"/>
                      <a:pt x="21959" y="429216"/>
                    </a:cubicBezTo>
                    <a:cubicBezTo>
                      <a:pt x="-51419" y="557157"/>
                      <a:pt x="68995" y="722728"/>
                      <a:pt x="236447" y="767883"/>
                    </a:cubicBezTo>
                    <a:cubicBezTo>
                      <a:pt x="403899" y="813039"/>
                      <a:pt x="853574" y="766001"/>
                      <a:pt x="1026670" y="700149"/>
                    </a:cubicBezTo>
                    <a:cubicBezTo>
                      <a:pt x="1199766" y="634297"/>
                      <a:pt x="1329588" y="483779"/>
                      <a:pt x="1275025" y="372772"/>
                    </a:cubicBezTo>
                    <a:cubicBezTo>
                      <a:pt x="1220462" y="261765"/>
                      <a:pt x="885558" y="-9169"/>
                      <a:pt x="676714" y="23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1" name="Freeform 30"/>
              <p:cNvSpPr/>
              <p:nvPr/>
            </p:nvSpPr>
            <p:spPr bwMode="auto">
              <a:xfrm>
                <a:off x="2125608" y="1106596"/>
                <a:ext cx="1287635" cy="785746"/>
              </a:xfrm>
              <a:custGeom>
                <a:avLst/>
                <a:gdLst>
                  <a:gd name="connsiteX0" fmla="*/ 676714 w 1287635"/>
                  <a:gd name="connsiteY0" fmla="*/ 238 h 785746"/>
                  <a:gd name="connsiteX1" fmla="*/ 21959 w 1287635"/>
                  <a:gd name="connsiteY1" fmla="*/ 429216 h 785746"/>
                  <a:gd name="connsiteX2" fmla="*/ 236447 w 1287635"/>
                  <a:gd name="connsiteY2" fmla="*/ 767883 h 785746"/>
                  <a:gd name="connsiteX3" fmla="*/ 1026670 w 1287635"/>
                  <a:gd name="connsiteY3" fmla="*/ 700149 h 785746"/>
                  <a:gd name="connsiteX4" fmla="*/ 1275025 w 1287635"/>
                  <a:gd name="connsiteY4" fmla="*/ 372772 h 785746"/>
                  <a:gd name="connsiteX5" fmla="*/ 676714 w 1287635"/>
                  <a:gd name="connsiteY5" fmla="*/ 238 h 7857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87635" h="785746">
                    <a:moveTo>
                      <a:pt x="676714" y="238"/>
                    </a:moveTo>
                    <a:cubicBezTo>
                      <a:pt x="467870" y="9645"/>
                      <a:pt x="95337" y="301275"/>
                      <a:pt x="21959" y="429216"/>
                    </a:cubicBezTo>
                    <a:cubicBezTo>
                      <a:pt x="-51419" y="557157"/>
                      <a:pt x="68995" y="722728"/>
                      <a:pt x="236447" y="767883"/>
                    </a:cubicBezTo>
                    <a:cubicBezTo>
                      <a:pt x="403899" y="813039"/>
                      <a:pt x="853574" y="766001"/>
                      <a:pt x="1026670" y="700149"/>
                    </a:cubicBezTo>
                    <a:cubicBezTo>
                      <a:pt x="1199766" y="634297"/>
                      <a:pt x="1329588" y="483779"/>
                      <a:pt x="1275025" y="372772"/>
                    </a:cubicBezTo>
                    <a:cubicBezTo>
                      <a:pt x="1220462" y="261765"/>
                      <a:pt x="885558" y="-9169"/>
                      <a:pt x="676714" y="23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655" y="6082748"/>
            <a:ext cx="1455045" cy="101853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6385695"/>
            <a:ext cx="1887700" cy="40450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508" y="6801725"/>
            <a:ext cx="9238508" cy="79287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C1643B-221F-0C4C-9659-114C9F977F3A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928979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4950" y="990600"/>
            <a:ext cx="86741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C1643B-221F-0C4C-9659-114C9F977F3A}" type="slidenum">
              <a:rPr lang="en-US" smtClean="0"/>
              <a:pPr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417854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4950" y="990600"/>
            <a:ext cx="86741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C1643B-221F-0C4C-9659-114C9F977F3A}" type="slidenum">
              <a:rPr lang="en-US" smtClean="0"/>
              <a:pPr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17041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4950" y="990600"/>
            <a:ext cx="86741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C1643B-221F-0C4C-9659-114C9F977F3A}" type="slidenum">
              <a:rPr lang="en-US" smtClean="0"/>
              <a:pPr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47551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8">
            <a:extLst>
              <a:ext uri="{FF2B5EF4-FFF2-40B4-BE49-F238E27FC236}">
                <a16:creationId xmlns:a16="http://schemas.microsoft.com/office/drawing/2014/main" id="{4E90F8D4-E4D8-4B11-804F-053D7E3288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48922" y="3665374"/>
            <a:ext cx="2096443" cy="2002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3" name="Group 2"/>
          <p:cNvGrpSpPr/>
          <p:nvPr/>
        </p:nvGrpSpPr>
        <p:grpSpPr>
          <a:xfrm>
            <a:off x="198783" y="336357"/>
            <a:ext cx="8730935" cy="5303595"/>
            <a:chOff x="1056293" y="857250"/>
            <a:chExt cx="7354611" cy="4467549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6293" y="1221546"/>
              <a:ext cx="7354611" cy="1269689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09" t="14138" r="9082" b="18262"/>
            <a:stretch/>
          </p:blipFill>
          <p:spPr>
            <a:xfrm>
              <a:off x="2790497" y="857250"/>
              <a:ext cx="3200394" cy="795374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E5E8EB8D-F0A1-41CE-A902-2F729CD4E6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110" t="30127" r="38791" b="12758"/>
            <a:stretch/>
          </p:blipFill>
          <p:spPr>
            <a:xfrm>
              <a:off x="1431682" y="2210124"/>
              <a:ext cx="3289005" cy="3114675"/>
            </a:xfrm>
            <a:prstGeom prst="rect">
              <a:avLst/>
            </a:prstGeom>
          </p:spPr>
        </p:pic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66899" y="2142290"/>
              <a:ext cx="2320246" cy="1548338"/>
            </a:xfrm>
            <a:prstGeom prst="rect">
              <a:avLst/>
            </a:prstGeom>
          </p:spPr>
        </p:pic>
      </p:grpSp>
      <p:pic>
        <p:nvPicPr>
          <p:cNvPr id="17" name="Picture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655" y="6062870"/>
            <a:ext cx="1455045" cy="101853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6365817"/>
            <a:ext cx="1887700" cy="404507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253" y="6798470"/>
            <a:ext cx="9240253" cy="7930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878676" y="5708432"/>
            <a:ext cx="56429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  </a:t>
            </a:r>
            <a:r>
              <a:rPr lang="en-US" sz="3200" dirty="0">
                <a:solidFill>
                  <a:srgbClr val="FF0000"/>
                </a:solidFill>
              </a:rPr>
              <a:t>sreilly@leadingadvisor.com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17" b="10580"/>
          <a:stretch/>
        </p:blipFill>
        <p:spPr>
          <a:xfrm>
            <a:off x="0" y="277755"/>
            <a:ext cx="9144000" cy="908328"/>
          </a:xfrm>
          <a:prstGeom prst="rect">
            <a:avLst/>
          </a:prstGeom>
        </p:spPr>
      </p:pic>
      <p:pic>
        <p:nvPicPr>
          <p:cNvPr id="15" name="Picture 6" descr="C:\Users\Simon\Pictures\One Page Logo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8392" y="3725824"/>
            <a:ext cx="1823841" cy="1749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C1643B-221F-0C4C-9659-114C9F977F3A}" type="slidenum">
              <a:rPr lang="en-US" smtClean="0"/>
              <a:pPr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102831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99C54858-73EE-4C2D-B2AD-AC03D5B12202}"/>
                  </a:ext>
                </a:extLst>
              </p14:cNvPr>
              <p14:cNvContentPartPr/>
              <p14:nvPr/>
            </p14:nvContentPartPr>
            <p14:xfrm>
              <a:off x="6116080" y="4755040"/>
              <a:ext cx="61200" cy="4068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99C54858-73EE-4C2D-B2AD-AC03D5B1220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107440" y="4746400"/>
                <a:ext cx="78840" cy="58320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AA10BC0B-D40E-4FBB-867D-8D7AFE2BD4F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5" r="62844" b="76495"/>
          <a:stretch/>
        </p:blipFill>
        <p:spPr>
          <a:xfrm>
            <a:off x="0" y="-41945"/>
            <a:ext cx="3397541" cy="141061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EAEDA4D-9C4C-4B87-86D6-144861B5A4D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04"/>
          <a:stretch/>
        </p:blipFill>
        <p:spPr>
          <a:xfrm>
            <a:off x="0" y="1611950"/>
            <a:ext cx="9144000" cy="524604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655" y="6082748"/>
            <a:ext cx="1455045" cy="101853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6385695"/>
            <a:ext cx="1887700" cy="40450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253" y="6798028"/>
            <a:ext cx="9240253" cy="79303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C1643B-221F-0C4C-9659-114C9F977F3A}" type="slidenum">
              <a:rPr lang="en-US" smtClean="0"/>
              <a:pPr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617782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9261"/>
            <a:ext cx="8495668" cy="637175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655" y="6082748"/>
            <a:ext cx="1455045" cy="10185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6385695"/>
            <a:ext cx="1887700" cy="40450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508" y="6801725"/>
            <a:ext cx="9238508" cy="79287"/>
          </a:xfrm>
          <a:prstGeom prst="rect">
            <a:avLst/>
          </a:prstGeom>
        </p:spPr>
      </p:pic>
      <p:pic>
        <p:nvPicPr>
          <p:cNvPr id="16" name="Picture 9" descr="C:\Documents and Settings\Jim Horan\My Documents\Consolidated Plan.bmp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2982" y="87925"/>
            <a:ext cx="1672389" cy="1968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C1643B-221F-0C4C-9659-114C9F977F3A}" type="slidenum">
              <a:rPr lang="en-US" smtClean="0"/>
              <a:pPr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577668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465C97A-523B-4AE8-AA92-C1E7C29BAB7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46" r="18473" b="18454"/>
          <a:stretch/>
        </p:blipFill>
        <p:spPr>
          <a:xfrm>
            <a:off x="-1" y="167049"/>
            <a:ext cx="9144001" cy="613703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655" y="6082748"/>
            <a:ext cx="1455045" cy="101853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6385695"/>
            <a:ext cx="1887700" cy="40450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253" y="6787868"/>
            <a:ext cx="9240253" cy="79303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C1643B-221F-0C4C-9659-114C9F977F3A}" type="slidenum">
              <a:rPr lang="en-US" smtClean="0"/>
              <a:pPr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248848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 bwMode="auto">
          <a:xfrm>
            <a:off x="7100047" y="309282"/>
            <a:ext cx="1761565" cy="874059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C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FDE7B83-97AF-4B54-925E-37AA749F02B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43" r="15652"/>
          <a:stretch/>
        </p:blipFill>
        <p:spPr>
          <a:xfrm>
            <a:off x="28564" y="0"/>
            <a:ext cx="9115436" cy="685800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C1643B-221F-0C4C-9659-114C9F977F3A}" type="slidenum">
              <a:rPr lang="en-US" smtClean="0"/>
              <a:pPr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35649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36783AF-8B62-4FF4-8CC3-32EEDEE23CD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77" b="16667"/>
          <a:stretch/>
        </p:blipFill>
        <p:spPr>
          <a:xfrm>
            <a:off x="567329" y="615461"/>
            <a:ext cx="8009341" cy="562707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655" y="6082748"/>
            <a:ext cx="1455045" cy="101853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6385695"/>
            <a:ext cx="1887700" cy="40450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253" y="6798028"/>
            <a:ext cx="9240253" cy="79303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C1643B-221F-0C4C-9659-114C9F977F3A}" type="slidenum">
              <a:rPr lang="en-US" smtClean="0"/>
              <a:pPr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54698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59F22104-0310-4567-B545-7FA3A90C8867}"/>
                  </a:ext>
                </a:extLst>
              </p14:cNvPr>
              <p14:cNvContentPartPr/>
              <p14:nvPr/>
            </p14:nvContentPartPr>
            <p14:xfrm>
              <a:off x="6861543" y="2151683"/>
              <a:ext cx="16560" cy="828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59F22104-0310-4567-B545-7FA3A90C886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843543" y="2134043"/>
                <a:ext cx="52200" cy="43920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7AD9DB1F-BA2D-47CD-8598-B7A0EBD84DE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13" r="8866"/>
          <a:stretch/>
        </p:blipFill>
        <p:spPr>
          <a:xfrm>
            <a:off x="39588" y="0"/>
            <a:ext cx="9064823" cy="644114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655" y="6082748"/>
            <a:ext cx="1455045" cy="101853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6385695"/>
            <a:ext cx="1887700" cy="40450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253" y="6798028"/>
            <a:ext cx="9240253" cy="79303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C1643B-221F-0C4C-9659-114C9F977F3A}" type="slidenum">
              <a:rPr lang="en-US" smtClean="0"/>
              <a:pPr/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46660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99C54858-73EE-4C2D-B2AD-AC03D5B12202}"/>
                  </a:ext>
                </a:extLst>
              </p14:cNvPr>
              <p14:cNvContentPartPr/>
              <p14:nvPr/>
            </p14:nvContentPartPr>
            <p14:xfrm>
              <a:off x="6116080" y="4755040"/>
              <a:ext cx="61200" cy="4068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99C54858-73EE-4C2D-B2AD-AC03D5B1220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107440" y="4746400"/>
                <a:ext cx="78840" cy="58320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AA10BC0B-D40E-4FBB-867D-8D7AFE2BD4F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5" r="62844" b="76495"/>
          <a:stretch/>
        </p:blipFill>
        <p:spPr>
          <a:xfrm>
            <a:off x="0" y="-41945"/>
            <a:ext cx="3397541" cy="141061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EAEDA4D-9C4C-4B87-86D6-144861B5A4D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04"/>
          <a:stretch/>
        </p:blipFill>
        <p:spPr>
          <a:xfrm>
            <a:off x="0" y="1519955"/>
            <a:ext cx="9144000" cy="524604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655" y="6082748"/>
            <a:ext cx="1455045" cy="101853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6385695"/>
            <a:ext cx="1887700" cy="40450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253" y="6798028"/>
            <a:ext cx="9240253" cy="79303"/>
          </a:xfrm>
          <a:prstGeom prst="rect">
            <a:avLst/>
          </a:prstGeom>
        </p:spPr>
      </p:pic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C1643B-221F-0C4C-9659-114C9F977F3A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083724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A8B7DCB-FF33-444A-944E-A94E596A9C8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1" r="8706"/>
          <a:stretch/>
        </p:blipFill>
        <p:spPr>
          <a:xfrm>
            <a:off x="0" y="394379"/>
            <a:ext cx="9144000" cy="606924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655" y="6082748"/>
            <a:ext cx="1455045" cy="101853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6385695"/>
            <a:ext cx="1887700" cy="40450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253" y="6798028"/>
            <a:ext cx="9240253" cy="79303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C1643B-221F-0C4C-9659-114C9F977F3A}" type="slidenum">
              <a:rPr lang="en-US" smtClean="0"/>
              <a:pPr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451857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B910D4A-87AA-44D2-B96D-973AD508998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77" r="8366"/>
          <a:stretch/>
        </p:blipFill>
        <p:spPr>
          <a:xfrm>
            <a:off x="0" y="1"/>
            <a:ext cx="9126785" cy="646234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655" y="6082748"/>
            <a:ext cx="1455045" cy="101853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6385695"/>
            <a:ext cx="1887700" cy="40450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253" y="6787868"/>
            <a:ext cx="9240253" cy="79303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C1643B-221F-0C4C-9659-114C9F977F3A}" type="slidenum">
              <a:rPr lang="en-US" smtClean="0"/>
              <a:pPr/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041779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7127DF7-3DA0-4675-AC75-EBCB1DA13EA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87" r="8781"/>
          <a:stretch/>
        </p:blipFill>
        <p:spPr>
          <a:xfrm>
            <a:off x="0" y="162910"/>
            <a:ext cx="9144000" cy="630416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655" y="6082748"/>
            <a:ext cx="1455045" cy="101853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6385695"/>
            <a:ext cx="1887700" cy="40450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253" y="6798028"/>
            <a:ext cx="9240253" cy="79303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C1643B-221F-0C4C-9659-114C9F977F3A}" type="slidenum">
              <a:rPr lang="en-US" smtClean="0"/>
              <a:pPr/>
              <a:t>52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85613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F7BE9F3-7A28-49BD-ADAE-EC80EA03782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68" r="8415"/>
          <a:stretch/>
        </p:blipFill>
        <p:spPr>
          <a:xfrm>
            <a:off x="0" y="136634"/>
            <a:ext cx="9144395" cy="627205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655" y="6052268"/>
            <a:ext cx="1455045" cy="101853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6355215"/>
            <a:ext cx="1887700" cy="40450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253" y="6787868"/>
            <a:ext cx="9240253" cy="79303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C1643B-221F-0C4C-9659-114C9F977F3A}" type="slidenum">
              <a:rPr lang="en-US" smtClean="0"/>
              <a:pPr/>
              <a:t>53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972602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64"/>
            <a:ext cx="9144000" cy="685838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655" y="6082748"/>
            <a:ext cx="1455045" cy="10185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6385695"/>
            <a:ext cx="1887700" cy="404507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C1643B-221F-0C4C-9659-114C9F977F3A}" type="slidenum">
              <a:rPr lang="en-US" smtClean="0"/>
              <a:pPr/>
              <a:t>54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52828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3491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655" y="6082748"/>
            <a:ext cx="1455045" cy="10185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6385695"/>
            <a:ext cx="1887700" cy="404507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C1643B-221F-0C4C-9659-114C9F977F3A}" type="slidenum">
              <a:rPr lang="en-US" smtClean="0"/>
              <a:pPr/>
              <a:t>55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933304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8">
            <a:extLst>
              <a:ext uri="{FF2B5EF4-FFF2-40B4-BE49-F238E27FC236}">
                <a16:creationId xmlns:a16="http://schemas.microsoft.com/office/drawing/2014/main" id="{4E90F8D4-E4D8-4B11-804F-053D7E3288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48922" y="3665374"/>
            <a:ext cx="2096443" cy="2002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3" name="Group 2"/>
          <p:cNvGrpSpPr/>
          <p:nvPr/>
        </p:nvGrpSpPr>
        <p:grpSpPr>
          <a:xfrm>
            <a:off x="198783" y="336357"/>
            <a:ext cx="8730935" cy="5303595"/>
            <a:chOff x="1056293" y="857250"/>
            <a:chExt cx="7354611" cy="4467549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6293" y="1221546"/>
              <a:ext cx="7354611" cy="1269689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09" t="14138" r="9082" b="18262"/>
            <a:stretch/>
          </p:blipFill>
          <p:spPr>
            <a:xfrm>
              <a:off x="2790497" y="857250"/>
              <a:ext cx="3200394" cy="795374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E5E8EB8D-F0A1-41CE-A902-2F729CD4E6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110" t="30127" r="38791" b="12758"/>
            <a:stretch/>
          </p:blipFill>
          <p:spPr>
            <a:xfrm>
              <a:off x="1431682" y="2210124"/>
              <a:ext cx="3289005" cy="3114675"/>
            </a:xfrm>
            <a:prstGeom prst="rect">
              <a:avLst/>
            </a:prstGeom>
          </p:spPr>
        </p:pic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66899" y="2142290"/>
              <a:ext cx="2320246" cy="1548338"/>
            </a:xfrm>
            <a:prstGeom prst="rect">
              <a:avLst/>
            </a:prstGeom>
          </p:spPr>
        </p:pic>
      </p:grpSp>
      <p:pic>
        <p:nvPicPr>
          <p:cNvPr id="17" name="Picture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655" y="6062870"/>
            <a:ext cx="1455045" cy="101853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6365817"/>
            <a:ext cx="1887700" cy="404507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253" y="6798470"/>
            <a:ext cx="9240253" cy="7930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878676" y="5708432"/>
            <a:ext cx="56429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  </a:t>
            </a:r>
            <a:r>
              <a:rPr lang="en-US" sz="3200" dirty="0">
                <a:solidFill>
                  <a:srgbClr val="FF0000"/>
                </a:solidFill>
              </a:rPr>
              <a:t>sreilly@leadingadvisor.com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17" b="10580"/>
          <a:stretch/>
        </p:blipFill>
        <p:spPr>
          <a:xfrm>
            <a:off x="0" y="277755"/>
            <a:ext cx="9144000" cy="908328"/>
          </a:xfrm>
          <a:prstGeom prst="rect">
            <a:avLst/>
          </a:prstGeom>
        </p:spPr>
      </p:pic>
      <p:pic>
        <p:nvPicPr>
          <p:cNvPr id="15" name="Picture 6" descr="C:\Users\Simon\Pictures\One Page Logo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8392" y="3725824"/>
            <a:ext cx="1823841" cy="1749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C1643B-221F-0C4C-9659-114C9F977F3A}" type="slidenum">
              <a:rPr lang="en-US" smtClean="0"/>
              <a:pPr/>
              <a:t>56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046654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Text Box 7"/>
          <p:cNvSpPr txBox="1">
            <a:spLocks noChangeArrowheads="1"/>
          </p:cNvSpPr>
          <p:nvPr/>
        </p:nvSpPr>
        <p:spPr bwMode="auto">
          <a:xfrm>
            <a:off x="7551738" y="509588"/>
            <a:ext cx="9477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endParaRPr lang="en-US" dirty="0"/>
          </a:p>
        </p:txBody>
      </p:sp>
      <p:pic>
        <p:nvPicPr>
          <p:cNvPr id="6" name="Picture 3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0575" y="1891747"/>
            <a:ext cx="4391025" cy="4194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8" name="Picture 2" descr="C:\Users\SimonReilly\AppData\Local\Microsoft\Windows\Temporary Internet Files\Content.Outlook\VM4RMN7T\Style Insights Graph crop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079778"/>
            <a:ext cx="4800804" cy="4692371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286375" y="5876924"/>
            <a:ext cx="3009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FF0000"/>
                </a:solidFill>
              </a:rPr>
              <a:t>WHY?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66700" y="5867399"/>
            <a:ext cx="50387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</a:rPr>
              <a:t>HOW &amp; WHAT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C1643B-221F-0C4C-9659-114C9F977F3A}" type="slidenum">
              <a:rPr lang="en-US" smtClean="0"/>
              <a:pPr/>
              <a:t>57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899894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Text Box 7"/>
          <p:cNvSpPr txBox="1">
            <a:spLocks noChangeArrowheads="1"/>
          </p:cNvSpPr>
          <p:nvPr/>
        </p:nvSpPr>
        <p:spPr bwMode="auto">
          <a:xfrm>
            <a:off x="7551738" y="509588"/>
            <a:ext cx="9477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94D90C3-E9AA-4141-A19A-764D75C75BE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73" t="23363" r="14220" b="7431"/>
          <a:stretch/>
        </p:blipFill>
        <p:spPr>
          <a:xfrm>
            <a:off x="1652631" y="1627464"/>
            <a:ext cx="6191076" cy="474611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655" y="6082748"/>
            <a:ext cx="1455045" cy="101853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6385695"/>
            <a:ext cx="1887700" cy="40450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253" y="6777708"/>
            <a:ext cx="9240253" cy="7930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0169"/>
            <a:ext cx="8730935" cy="1507295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C1643B-221F-0C4C-9659-114C9F977F3A}" type="slidenum">
              <a:rPr lang="en-US" smtClean="0"/>
              <a:pPr/>
              <a:t>58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26129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Text Box 7"/>
          <p:cNvSpPr txBox="1">
            <a:spLocks noChangeArrowheads="1"/>
          </p:cNvSpPr>
          <p:nvPr/>
        </p:nvSpPr>
        <p:spPr bwMode="auto">
          <a:xfrm>
            <a:off x="7551738" y="509588"/>
            <a:ext cx="9477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C493861-1DE7-447C-911F-17C21521139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55" t="22281" r="14906" b="6872"/>
          <a:stretch/>
        </p:blipFill>
        <p:spPr>
          <a:xfrm>
            <a:off x="1888714" y="1553217"/>
            <a:ext cx="5892339" cy="485865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655" y="6082748"/>
            <a:ext cx="1455045" cy="101853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6385695"/>
            <a:ext cx="1887700" cy="40450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253" y="6787868"/>
            <a:ext cx="9240253" cy="7930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0169"/>
            <a:ext cx="8730935" cy="1507295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C1643B-221F-0C4C-9659-114C9F977F3A}" type="slidenum">
              <a:rPr lang="en-US" smtClean="0"/>
              <a:pPr/>
              <a:t>59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74408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" y="9939"/>
            <a:ext cx="9143492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655" y="6082748"/>
            <a:ext cx="1455045" cy="10185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6385695"/>
            <a:ext cx="1887700" cy="40450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253" y="6787868"/>
            <a:ext cx="9240253" cy="79303"/>
          </a:xfrm>
          <a:prstGeom prst="rect">
            <a:avLst/>
          </a:prstGeom>
        </p:spPr>
      </p:pic>
      <p:pic>
        <p:nvPicPr>
          <p:cNvPr id="6" name="Picture 2" descr="https://pbs.twimg.com/media/Db0YIvEX4AEE-8e.png">
            <a:extLst>
              <a:ext uri="{FF2B5EF4-FFF2-40B4-BE49-F238E27FC236}">
                <a16:creationId xmlns:a16="http://schemas.microsoft.com/office/drawing/2014/main" id="{5F4FDA3A-9B21-4E19-97EB-402F727545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0106" y="164217"/>
            <a:ext cx="1744801" cy="1781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C1643B-221F-0C4C-9659-114C9F977F3A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747246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0169"/>
            <a:ext cx="8730935" cy="1507295"/>
          </a:xfrm>
          <a:prstGeom prst="rect">
            <a:avLst/>
          </a:prstGeom>
        </p:spPr>
      </p:pic>
      <p:sp>
        <p:nvSpPr>
          <p:cNvPr id="2055" name="Text Box 7"/>
          <p:cNvSpPr txBox="1">
            <a:spLocks noChangeArrowheads="1"/>
          </p:cNvSpPr>
          <p:nvPr/>
        </p:nvSpPr>
        <p:spPr bwMode="auto">
          <a:xfrm>
            <a:off x="7551738" y="509588"/>
            <a:ext cx="9477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endParaRPr lang="en-US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6B00E0C3-0469-49F4-8127-C8CC6FB4BAA4}"/>
                  </a:ext>
                </a:extLst>
              </p14:cNvPr>
              <p14:cNvContentPartPr/>
              <p14:nvPr/>
            </p14:nvContentPartPr>
            <p14:xfrm>
              <a:off x="9726235" y="2035820"/>
              <a:ext cx="360" cy="36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6B00E0C3-0469-49F4-8127-C8CC6FB4BAA4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717235" y="2026820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33F84569-0BFC-46B1-BB86-5285C59C1C50}"/>
                  </a:ext>
                </a:extLst>
              </p14:cNvPr>
              <p14:cNvContentPartPr/>
              <p14:nvPr/>
            </p14:nvContentPartPr>
            <p14:xfrm>
              <a:off x="9636266" y="5174660"/>
              <a:ext cx="10440" cy="2052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33F84569-0BFC-46B1-BB86-5285C59C1C50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627266" y="5166020"/>
                <a:ext cx="28080" cy="38160"/>
              </a:xfrm>
              <a:prstGeom prst="rect">
                <a:avLst/>
              </a:prstGeom>
            </p:spPr>
          </p:pic>
        </mc:Fallback>
      </mc:AlternateContent>
      <p:pic>
        <p:nvPicPr>
          <p:cNvPr id="9" name="Picture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2061" y="1301887"/>
            <a:ext cx="6199677" cy="552831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655" y="6082748"/>
            <a:ext cx="1455045" cy="101853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6385695"/>
            <a:ext cx="1887700" cy="40450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253" y="6787868"/>
            <a:ext cx="9240253" cy="79303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C1643B-221F-0C4C-9659-114C9F977F3A}" type="slidenum">
              <a:rPr lang="en-US" smtClean="0"/>
              <a:pPr/>
              <a:t>60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323994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0169"/>
            <a:ext cx="8730935" cy="1507295"/>
          </a:xfrm>
          <a:prstGeom prst="rect">
            <a:avLst/>
          </a:prstGeom>
        </p:spPr>
      </p:pic>
      <p:sp>
        <p:nvSpPr>
          <p:cNvPr id="2055" name="Text Box 7"/>
          <p:cNvSpPr txBox="1">
            <a:spLocks noChangeArrowheads="1"/>
          </p:cNvSpPr>
          <p:nvPr/>
        </p:nvSpPr>
        <p:spPr bwMode="auto">
          <a:xfrm>
            <a:off x="7551738" y="509588"/>
            <a:ext cx="9477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endParaRPr lang="en-US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6B00E0C3-0469-49F4-8127-C8CC6FB4BAA4}"/>
                  </a:ext>
                </a:extLst>
              </p14:cNvPr>
              <p14:cNvContentPartPr/>
              <p14:nvPr/>
            </p14:nvContentPartPr>
            <p14:xfrm>
              <a:off x="9726235" y="2035820"/>
              <a:ext cx="360" cy="36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6B00E0C3-0469-49F4-8127-C8CC6FB4BAA4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717235" y="2026820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33F84569-0BFC-46B1-BB86-5285C59C1C50}"/>
                  </a:ext>
                </a:extLst>
              </p14:cNvPr>
              <p14:cNvContentPartPr/>
              <p14:nvPr/>
            </p14:nvContentPartPr>
            <p14:xfrm>
              <a:off x="9636266" y="5174660"/>
              <a:ext cx="10440" cy="2052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33F84569-0BFC-46B1-BB86-5285C59C1C50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627266" y="5166020"/>
                <a:ext cx="28080" cy="38160"/>
              </a:xfrm>
              <a:prstGeom prst="rect">
                <a:avLst/>
              </a:prstGeom>
            </p:spPr>
          </p:pic>
        </mc:Fallback>
      </mc:AlternateContent>
      <p:pic>
        <p:nvPicPr>
          <p:cNvPr id="9" name="Picture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2533" y="1225506"/>
            <a:ext cx="5846475" cy="563249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655" y="6082748"/>
            <a:ext cx="1455045" cy="101853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6385695"/>
            <a:ext cx="1887700" cy="40450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253" y="6777708"/>
            <a:ext cx="9240253" cy="79303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C1643B-221F-0C4C-9659-114C9F977F3A}" type="slidenum">
              <a:rPr lang="en-US" smtClean="0"/>
              <a:pPr/>
              <a:t>61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054921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9A07F0A-E798-46D5-B367-586B19D2B17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06" t="6683" r="15274"/>
          <a:stretch/>
        </p:blipFill>
        <p:spPr>
          <a:xfrm>
            <a:off x="0" y="205946"/>
            <a:ext cx="9150518" cy="635813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655" y="6082748"/>
            <a:ext cx="1455045" cy="101853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6385695"/>
            <a:ext cx="1887700" cy="40450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253" y="6777708"/>
            <a:ext cx="9240253" cy="79303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C1643B-221F-0C4C-9659-114C9F977F3A}" type="slidenum">
              <a:rPr lang="en-US" smtClean="0"/>
              <a:pPr/>
              <a:t>62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21988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C06870E-0DC0-4EDE-BEDC-5CE574D002D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7110" r="14944"/>
          <a:stretch/>
        </p:blipFill>
        <p:spPr>
          <a:xfrm>
            <a:off x="0" y="230659"/>
            <a:ext cx="9147389" cy="630830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655" y="6082748"/>
            <a:ext cx="1455045" cy="101853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6385695"/>
            <a:ext cx="1887700" cy="40450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253" y="6777708"/>
            <a:ext cx="9240253" cy="79303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C1643B-221F-0C4C-9659-114C9F977F3A}" type="slidenum">
              <a:rPr lang="en-US" smtClean="0"/>
              <a:pPr/>
              <a:t>63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08356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8">
            <a:extLst>
              <a:ext uri="{FF2B5EF4-FFF2-40B4-BE49-F238E27FC236}">
                <a16:creationId xmlns:a16="http://schemas.microsoft.com/office/drawing/2014/main" id="{4E90F8D4-E4D8-4B11-804F-053D7E3288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48922" y="3665374"/>
            <a:ext cx="2096443" cy="2002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3" name="Group 2"/>
          <p:cNvGrpSpPr/>
          <p:nvPr/>
        </p:nvGrpSpPr>
        <p:grpSpPr>
          <a:xfrm>
            <a:off x="198783" y="336357"/>
            <a:ext cx="8730935" cy="5303595"/>
            <a:chOff x="1056293" y="857250"/>
            <a:chExt cx="7354611" cy="4467549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6293" y="1221546"/>
              <a:ext cx="7354611" cy="1269689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09" t="14138" r="9082" b="18262"/>
            <a:stretch/>
          </p:blipFill>
          <p:spPr>
            <a:xfrm>
              <a:off x="2790497" y="857250"/>
              <a:ext cx="3200394" cy="795374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E5E8EB8D-F0A1-41CE-A902-2F729CD4E6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110" t="30127" r="38791" b="12758"/>
            <a:stretch/>
          </p:blipFill>
          <p:spPr>
            <a:xfrm>
              <a:off x="1431682" y="2210124"/>
              <a:ext cx="3289005" cy="3114675"/>
            </a:xfrm>
            <a:prstGeom prst="rect">
              <a:avLst/>
            </a:prstGeom>
          </p:spPr>
        </p:pic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66899" y="2142290"/>
              <a:ext cx="2320246" cy="1548338"/>
            </a:xfrm>
            <a:prstGeom prst="rect">
              <a:avLst/>
            </a:prstGeom>
          </p:spPr>
        </p:pic>
      </p:grpSp>
      <p:pic>
        <p:nvPicPr>
          <p:cNvPr id="17" name="Picture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655" y="6062870"/>
            <a:ext cx="1455045" cy="101853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6365817"/>
            <a:ext cx="1887700" cy="404507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253" y="6798470"/>
            <a:ext cx="9240253" cy="7930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878676" y="5708432"/>
            <a:ext cx="56429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  </a:t>
            </a:r>
            <a:r>
              <a:rPr lang="en-US" sz="3200" dirty="0">
                <a:solidFill>
                  <a:srgbClr val="FF0000"/>
                </a:solidFill>
              </a:rPr>
              <a:t>sreilly@leadingadvisor.com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17" b="10580"/>
          <a:stretch/>
        </p:blipFill>
        <p:spPr>
          <a:xfrm>
            <a:off x="0" y="277755"/>
            <a:ext cx="9144000" cy="908328"/>
          </a:xfrm>
          <a:prstGeom prst="rect">
            <a:avLst/>
          </a:prstGeom>
        </p:spPr>
      </p:pic>
      <p:pic>
        <p:nvPicPr>
          <p:cNvPr id="15" name="Picture 6" descr="C:\Users\Simon\Pictures\One Page Logo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8392" y="3725824"/>
            <a:ext cx="1823841" cy="1749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C1643B-221F-0C4C-9659-114C9F977F3A}" type="slidenum">
              <a:rPr lang="en-US" smtClean="0"/>
              <a:pPr/>
              <a:t>64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433733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56A6AD1-92B8-45AB-95CE-C2CFEE4C83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17" r="10617"/>
          <a:stretch/>
        </p:blipFill>
        <p:spPr>
          <a:xfrm>
            <a:off x="210523" y="193716"/>
            <a:ext cx="8850489" cy="602792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655" y="6082748"/>
            <a:ext cx="1455045" cy="101853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6385695"/>
            <a:ext cx="1887700" cy="40450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253" y="6777708"/>
            <a:ext cx="9240253" cy="79303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C1643B-221F-0C4C-9659-114C9F977F3A}" type="slidenum">
              <a:rPr lang="en-US" smtClean="0"/>
              <a:pPr/>
              <a:t>65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942672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" y="0"/>
            <a:ext cx="9143489" cy="685799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655" y="6082748"/>
            <a:ext cx="1455045" cy="101853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6385695"/>
            <a:ext cx="1887700" cy="40450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508" y="6801725"/>
            <a:ext cx="9238508" cy="7928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9143489" cy="6857997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C1643B-221F-0C4C-9659-114C9F977F3A}" type="slidenum">
              <a:rPr lang="en-US" smtClean="0"/>
              <a:pPr/>
              <a:t>66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994576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bbey Gwin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30" b="7094"/>
          <a:stretch/>
        </p:blipFill>
        <p:spPr bwMode="auto">
          <a:xfrm>
            <a:off x="307176" y="1661295"/>
            <a:ext cx="1173316" cy="1159521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TextBox 14"/>
          <p:cNvSpPr txBox="1"/>
          <p:nvPr/>
        </p:nvSpPr>
        <p:spPr>
          <a:xfrm>
            <a:off x="240350" y="3090228"/>
            <a:ext cx="262568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600" b="1" dirty="0"/>
              <a:t>Abbey </a:t>
            </a:r>
            <a:r>
              <a:rPr lang="en-CA" sz="1600" b="1" dirty="0" err="1"/>
              <a:t>Gwin</a:t>
            </a:r>
            <a:endParaRPr lang="en-GB" sz="1600" dirty="0"/>
          </a:p>
          <a:p>
            <a:r>
              <a:rPr lang="en-CA" sz="1600" dirty="0"/>
              <a:t>Independent Broker/CFP</a:t>
            </a:r>
            <a:endParaRPr lang="en-GB" sz="1600" dirty="0"/>
          </a:p>
          <a:p>
            <a:r>
              <a:rPr lang="en-CA" sz="1600" dirty="0"/>
              <a:t>Williamsville, NY</a:t>
            </a:r>
            <a:endParaRPr lang="en-GB" sz="1600" dirty="0"/>
          </a:p>
        </p:txBody>
      </p:sp>
      <p:sp>
        <p:nvSpPr>
          <p:cNvPr id="19" name="Rectangle 18"/>
          <p:cNvSpPr/>
          <p:nvPr/>
        </p:nvSpPr>
        <p:spPr>
          <a:xfrm>
            <a:off x="0" y="1155700"/>
            <a:ext cx="9144000" cy="152400"/>
          </a:xfrm>
          <a:prstGeom prst="rect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-950" y="5880100"/>
            <a:ext cx="9144000" cy="152400"/>
          </a:xfrm>
          <a:prstGeom prst="rect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5500" y="1612900"/>
            <a:ext cx="469900" cy="3556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19500" y="5184005"/>
            <a:ext cx="457200" cy="3429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655" y="6082748"/>
            <a:ext cx="1455045" cy="101853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6385695"/>
            <a:ext cx="1887700" cy="404507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765465" y="1612900"/>
            <a:ext cx="603932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</a:rPr>
              <a:t>I am so glad that I started working with Simon and the Leading Advisor Coaching Program when I did. I had been struggling with expanding my mental capacity in terms of growth in my practice.  Simon helped me take a different perspective which has truly changed my mindset. </a:t>
            </a:r>
            <a:br>
              <a:rPr lang="en-US" sz="1600" b="1" dirty="0">
                <a:solidFill>
                  <a:srgbClr val="FF0000"/>
                </a:solidFill>
              </a:rPr>
            </a:br>
            <a:r>
              <a:rPr lang="en-US" sz="1600" dirty="0"/>
              <a:t>His insights helped me clarify what was holding me back in my career.  When I would have a breakthrough Simon would help me put it into action.  At a deeper level I learned to integrate these new habits in a continuous habit building format.  I appreciate how Simon communicated with me through the process--he was very sensitive to how I needed to receive information to process it.  I've lowered my stress level dramatically, expanded trust with my team and learned to pinpoint when I'm self-sabotaging.  I have gained tools that will be life-long building blocks both personally and professionally</a:t>
            </a:r>
            <a:r>
              <a:rPr lang="en-GB" sz="1600" dirty="0"/>
              <a:t>.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253" y="6787868"/>
            <a:ext cx="9240253" cy="79303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C1643B-221F-0C4C-9659-114C9F977F3A}" type="slidenum">
              <a:rPr lang="en-US" smtClean="0"/>
              <a:pPr/>
              <a:t>67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082598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2765465" y="1612900"/>
            <a:ext cx="6200735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6">
                    <a:lumMod val="75000"/>
                  </a:schemeClr>
                </a:solidFill>
              </a:rPr>
              <a:t>Coaching with Simon has not only impacted my business but is contagious to others around me. With only a few one on one sessions </a:t>
            </a:r>
            <a:r>
              <a:rPr lang="en-US" sz="1600" b="1" i="1" dirty="0">
                <a:solidFill>
                  <a:srgbClr val="FF0000"/>
                </a:solidFill>
              </a:rPr>
              <a:t>I have created a 25% increase in income and have had my 4</a:t>
            </a:r>
            <a:r>
              <a:rPr lang="en-US" sz="1600" b="1" i="1" baseline="30000" dirty="0">
                <a:solidFill>
                  <a:srgbClr val="FF0000"/>
                </a:solidFill>
              </a:rPr>
              <a:t>th</a:t>
            </a:r>
            <a:r>
              <a:rPr lang="en-US" sz="1600" b="1" i="1" dirty="0">
                <a:solidFill>
                  <a:srgbClr val="FF0000"/>
                </a:solidFill>
              </a:rPr>
              <a:t> highest month ever. Simon’s coaching approach means a lot to me and I am working with it constantly. Most coaching programs focus on the outside perspective but Simon has focused on working from the inside out. </a:t>
            </a:r>
            <a:r>
              <a:rPr lang="en-US" sz="1600" dirty="0">
                <a:solidFill>
                  <a:srgbClr val="008000"/>
                </a:solidFill>
              </a:rPr>
              <a:t>This has helped me to understand why my brain works the way it does and has caused an increase in my day to day enthusiasm and heightening my spirit. I have been working diligently on the assignments and with Simon’s accountability I have conquered my self-limiting beliefs and have become the leader I set out to be, all while understanding other people on a deeper level and being able to give back to them.</a:t>
            </a:r>
          </a:p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240350" y="3090228"/>
            <a:ext cx="232505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008000"/>
                </a:solidFill>
              </a:rPr>
              <a:t>Robert Clark</a:t>
            </a:r>
          </a:p>
          <a:p>
            <a:r>
              <a:rPr lang="en-US" sz="1600" dirty="0">
                <a:solidFill>
                  <a:srgbClr val="008000"/>
                </a:solidFill>
              </a:rPr>
              <a:t>Petersen International Underwriters</a:t>
            </a:r>
          </a:p>
          <a:p>
            <a:r>
              <a:rPr lang="en-US" sz="1600" dirty="0">
                <a:solidFill>
                  <a:srgbClr val="008000"/>
                </a:solidFill>
              </a:rPr>
              <a:t>Valencia CA</a:t>
            </a:r>
          </a:p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0" y="1155700"/>
            <a:ext cx="9144000" cy="152400"/>
          </a:xfrm>
          <a:prstGeom prst="rect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-950" y="5880100"/>
            <a:ext cx="9144000" cy="152400"/>
          </a:xfrm>
          <a:prstGeom prst="rect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349" y="1539078"/>
            <a:ext cx="1316736" cy="126524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5500" y="1612900"/>
            <a:ext cx="469900" cy="3556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9000" y="5334000"/>
            <a:ext cx="457200" cy="3429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655" y="6082748"/>
            <a:ext cx="1455045" cy="101853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6385695"/>
            <a:ext cx="1887700" cy="404507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C1643B-221F-0C4C-9659-114C9F977F3A}" type="slidenum">
              <a:rPr lang="en-US" smtClean="0"/>
              <a:pPr/>
              <a:t>68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614343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574358" y="1219200"/>
            <a:ext cx="5552122" cy="491744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  <a:defRPr sz="2400" b="0">
                <a:solidFill>
                  <a:schemeClr val="accent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  <a:defRPr sz="2000" b="0">
                <a:solidFill>
                  <a:schemeClr val="accent2">
                    <a:lumMod val="50000"/>
                  </a:schemeClr>
                </a:solidFill>
                <a:effectLst/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  <a:defRPr sz="2400" b="0">
                <a:solidFill>
                  <a:schemeClr val="accent2">
                    <a:lumMod val="50000"/>
                  </a:schemeClr>
                </a:solidFill>
                <a:effectLst/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  <a:defRPr sz="1600" b="0">
                <a:solidFill>
                  <a:schemeClr val="accent2">
                    <a:lumMod val="50000"/>
                  </a:schemeClr>
                </a:solidFill>
                <a:effectLst/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  <a:defRPr sz="1400" b="0">
                <a:solidFill>
                  <a:schemeClr val="accent2">
                    <a:lumMod val="50000"/>
                  </a:schemeClr>
                </a:solidFill>
                <a:effectLst/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1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1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1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1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CA" sz="1800" b="1" i="1" dirty="0">
                <a:solidFill>
                  <a:srgbClr val="FF0000"/>
                </a:solidFill>
                <a:latin typeface="Calibri" panose="020F0502020204030204" pitchFamily="34" charset="0"/>
              </a:rPr>
              <a:t>“The Leading Advisor Coaching Program has offered me a new perspective in my business and life. Simon’s guidance, resources and experience have helped me to focus and create the vision to drive toward my ultimate goals. </a:t>
            </a:r>
            <a:r>
              <a:rPr lang="en-CA" sz="1800" i="1" dirty="0">
                <a:solidFill>
                  <a:srgbClr val="000000"/>
                </a:solidFill>
                <a:latin typeface="Calibri" panose="020F0502020204030204" pitchFamily="34" charset="0"/>
              </a:rPr>
              <a:t>With these same resources, I have a better understanding of myself and my business which is helping me to keep an open mind and to not get caught up in the minutia of life. The work I have done through the coaching program has definitely put me in a better position in life and business.”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 b="1" dirty="0">
                <a:solidFill>
                  <a:srgbClr val="000000"/>
                </a:solidFill>
                <a:latin typeface="Calibri" panose="020F0502020204030204" pitchFamily="34" charset="0"/>
              </a:rPr>
              <a:t>Wendy </a:t>
            </a:r>
            <a:r>
              <a:rPr lang="en-CA" sz="18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Playfair</a:t>
            </a:r>
            <a:endParaRPr lang="en-CA" sz="18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 dirty="0">
                <a:solidFill>
                  <a:srgbClr val="000000"/>
                </a:solidFill>
                <a:latin typeface="Calibri" panose="020F0502020204030204" pitchFamily="34" charset="0"/>
              </a:rPr>
              <a:t>Freedom 55 Financial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 dirty="0">
                <a:solidFill>
                  <a:srgbClr val="000000"/>
                </a:solidFill>
                <a:latin typeface="Calibri" panose="020F0502020204030204" pitchFamily="34" charset="0"/>
              </a:rPr>
              <a:t>Mississauga, ON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CA" sz="1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CA" sz="1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en-US" sz="1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Font typeface="Wingdings" pitchFamily="2" charset="2"/>
              <a:buNone/>
              <a:defRPr/>
            </a:pPr>
            <a:endParaRPr lang="en-CA" kern="0" dirty="0"/>
          </a:p>
          <a:p>
            <a:pPr marL="0" indent="0">
              <a:buFont typeface="Wingdings" pitchFamily="2" charset="2"/>
              <a:buNone/>
              <a:defRPr/>
            </a:pPr>
            <a:endParaRPr lang="en-CA" kern="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6742" y="1367518"/>
            <a:ext cx="1756682" cy="1756682"/>
          </a:xfrm>
          <a:prstGeom prst="rect">
            <a:avLst/>
          </a:prstGeom>
        </p:spPr>
      </p:pic>
      <p:pic>
        <p:nvPicPr>
          <p:cNvPr id="8" name="Picture 7"/>
          <p:cNvPicPr/>
          <p:nvPr/>
        </p:nvPicPr>
        <p:blipFill rotWithShape="1">
          <a:blip r:embed="rId3"/>
          <a:srcRect l="10979" t="6350" r="74967" b="89084"/>
          <a:stretch/>
        </p:blipFill>
        <p:spPr bwMode="auto">
          <a:xfrm>
            <a:off x="5600428" y="4222841"/>
            <a:ext cx="3059430" cy="102489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C1643B-221F-0C4C-9659-114C9F977F3A}" type="slidenum">
              <a:rPr lang="en-US" smtClean="0"/>
              <a:pPr/>
              <a:t>69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14517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762000" y="2286000"/>
            <a:ext cx="8083550" cy="381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pic>
        <p:nvPicPr>
          <p:cNvPr id="6" name="Content Placeholder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4" y="0"/>
            <a:ext cx="914349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655" y="6082748"/>
            <a:ext cx="1455045" cy="10185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6385695"/>
            <a:ext cx="1887700" cy="40450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253" y="6787868"/>
            <a:ext cx="9240253" cy="79303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C1643B-221F-0C4C-9659-114C9F977F3A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233997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240350" y="3090228"/>
            <a:ext cx="26256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dirty="0"/>
              <a:t>Celine Pastore</a:t>
            </a:r>
          </a:p>
          <a:p>
            <a:r>
              <a:rPr lang="en-CA" dirty="0"/>
              <a:t>Simple Path </a:t>
            </a:r>
          </a:p>
          <a:p>
            <a:r>
              <a:rPr lang="en-CA" dirty="0"/>
              <a:t>Retirement</a:t>
            </a:r>
            <a:br>
              <a:rPr lang="en-CA" dirty="0"/>
            </a:br>
            <a:r>
              <a:rPr lang="en-CA" dirty="0"/>
              <a:t>Palm Harbor FL</a:t>
            </a:r>
          </a:p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0" y="1155700"/>
            <a:ext cx="9144000" cy="152400"/>
          </a:xfrm>
          <a:prstGeom prst="rect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-950" y="5880100"/>
            <a:ext cx="9144000" cy="152400"/>
          </a:xfrm>
          <a:prstGeom prst="rect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5500" y="1612900"/>
            <a:ext cx="469900" cy="3556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9000" y="5334000"/>
            <a:ext cx="457200" cy="342900"/>
          </a:xfrm>
          <a:prstGeom prst="rect">
            <a:avLst/>
          </a:prstGeom>
        </p:spPr>
      </p:pic>
      <p:pic>
        <p:nvPicPr>
          <p:cNvPr id="9" name="Picture 8" descr="http://www.leadingadvisor.com/la/wp-content/uploads/2018/03/celine-pastore.jpg">
            <a:extLst>
              <a:ext uri="{FF2B5EF4-FFF2-40B4-BE49-F238E27FC236}">
                <a16:creationId xmlns:a16="http://schemas.microsoft.com/office/drawing/2014/main" id="{C3BA5D1C-7934-4A47-8383-13C917DB25AC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002" y="1672113"/>
            <a:ext cx="1174702" cy="110799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CE4A4A2-BC1C-42E7-8AF0-4A7509217FC2}"/>
              </a:ext>
            </a:extLst>
          </p:cNvPr>
          <p:cNvSpPr txBox="1"/>
          <p:nvPr/>
        </p:nvSpPr>
        <p:spPr>
          <a:xfrm>
            <a:off x="2643116" y="1751463"/>
            <a:ext cx="85787463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600" b="1" i="1" dirty="0">
                <a:solidFill>
                  <a:srgbClr val="FF0000"/>
                </a:solidFill>
              </a:rPr>
              <a:t>The Leading Advisor coaching program has set me on fire. I </a:t>
            </a:r>
          </a:p>
          <a:p>
            <a:r>
              <a:rPr lang="en-CA" sz="1600" b="1" i="1" dirty="0">
                <a:solidFill>
                  <a:srgbClr val="FF0000"/>
                </a:solidFill>
              </a:rPr>
              <a:t>began using the tips provided in the sessions to change the </a:t>
            </a:r>
          </a:p>
          <a:p>
            <a:r>
              <a:rPr lang="en-CA" sz="1600" b="1" i="1" dirty="0">
                <a:solidFill>
                  <a:srgbClr val="FF0000"/>
                </a:solidFill>
              </a:rPr>
              <a:t>language of my onboarding process and it has made an </a:t>
            </a:r>
          </a:p>
          <a:p>
            <a:r>
              <a:rPr lang="en-CA" sz="1600" b="1" i="1" dirty="0">
                <a:solidFill>
                  <a:srgbClr val="FF0000"/>
                </a:solidFill>
              </a:rPr>
              <a:t>incredible difference. I have had a 60% increase over last year, </a:t>
            </a:r>
          </a:p>
          <a:p>
            <a:r>
              <a:rPr lang="en-CA" sz="1600" b="1" i="1" dirty="0">
                <a:solidFill>
                  <a:srgbClr val="FF0000"/>
                </a:solidFill>
              </a:rPr>
              <a:t>in the number of families that I have the pleasure to serve. </a:t>
            </a:r>
          </a:p>
          <a:p>
            <a:r>
              <a:rPr lang="en-CA" sz="1600" dirty="0"/>
              <a:t>The coaching sessions and assignments have helped me to identify </a:t>
            </a:r>
          </a:p>
          <a:p>
            <a:r>
              <a:rPr lang="en-CA" sz="1600" dirty="0"/>
              <a:t>who I really am and how to be true to that person. In just 3 sessions </a:t>
            </a:r>
          </a:p>
          <a:p>
            <a:r>
              <a:rPr lang="en-CA" sz="1600" dirty="0"/>
              <a:t>the coaching program has already made an incredible difference </a:t>
            </a:r>
          </a:p>
          <a:p>
            <a:r>
              <a:rPr lang="en-CA" sz="1600" dirty="0"/>
              <a:t>in my business long term. It has given me the confidence to move </a:t>
            </a:r>
          </a:p>
          <a:p>
            <a:r>
              <a:rPr lang="en-CA" sz="1600" dirty="0"/>
              <a:t>into the future and really know how I am going to reach my next goal </a:t>
            </a:r>
          </a:p>
          <a:p>
            <a:r>
              <a:rPr lang="en-CA" sz="1600" dirty="0"/>
              <a:t>that I set for myself. The coaching is exactly what I need, exactly </a:t>
            </a:r>
          </a:p>
          <a:p>
            <a:r>
              <a:rPr lang="en-CA" sz="1600" dirty="0"/>
              <a:t>when I needed it. I look forward to continuing to improve my team </a:t>
            </a:r>
          </a:p>
          <a:p>
            <a:r>
              <a:rPr lang="en-CA" sz="1600" dirty="0"/>
              <a:t>with the program value adds and create sustainable long-term growth.</a:t>
            </a:r>
          </a:p>
          <a:p>
            <a:endParaRPr lang="en-CA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655" y="6082748"/>
            <a:ext cx="1455045" cy="101853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6385695"/>
            <a:ext cx="1887700" cy="404507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C1643B-221F-0C4C-9659-114C9F977F3A}" type="slidenum">
              <a:rPr lang="en-US" smtClean="0"/>
              <a:pPr/>
              <a:t>70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779587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8">
            <a:extLst>
              <a:ext uri="{FF2B5EF4-FFF2-40B4-BE49-F238E27FC236}">
                <a16:creationId xmlns:a16="http://schemas.microsoft.com/office/drawing/2014/main" id="{4E90F8D4-E4D8-4B11-804F-053D7E3288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48922" y="3665374"/>
            <a:ext cx="2096443" cy="2002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3" name="Group 2"/>
          <p:cNvGrpSpPr/>
          <p:nvPr/>
        </p:nvGrpSpPr>
        <p:grpSpPr>
          <a:xfrm>
            <a:off x="198783" y="336357"/>
            <a:ext cx="8730935" cy="5303595"/>
            <a:chOff x="1056293" y="857250"/>
            <a:chExt cx="7354611" cy="4467549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6293" y="1221546"/>
              <a:ext cx="7354611" cy="1269689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09" t="14138" r="9082" b="18262"/>
            <a:stretch/>
          </p:blipFill>
          <p:spPr>
            <a:xfrm>
              <a:off x="2790497" y="857250"/>
              <a:ext cx="3200394" cy="795374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E5E8EB8D-F0A1-41CE-A902-2F729CD4E6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110" t="30127" r="38791" b="12758"/>
            <a:stretch/>
          </p:blipFill>
          <p:spPr>
            <a:xfrm>
              <a:off x="1431682" y="2210124"/>
              <a:ext cx="3289005" cy="3114675"/>
            </a:xfrm>
            <a:prstGeom prst="rect">
              <a:avLst/>
            </a:prstGeom>
          </p:spPr>
        </p:pic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66899" y="2142290"/>
              <a:ext cx="2320246" cy="1548338"/>
            </a:xfrm>
            <a:prstGeom prst="rect">
              <a:avLst/>
            </a:prstGeom>
          </p:spPr>
        </p:pic>
      </p:grpSp>
      <p:pic>
        <p:nvPicPr>
          <p:cNvPr id="17" name="Picture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655" y="6062870"/>
            <a:ext cx="1455045" cy="101853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6365817"/>
            <a:ext cx="1887700" cy="404507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253" y="6798470"/>
            <a:ext cx="9240253" cy="7930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878676" y="5708432"/>
            <a:ext cx="56429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  </a:t>
            </a:r>
            <a:r>
              <a:rPr lang="en-US" sz="3200" dirty="0">
                <a:solidFill>
                  <a:srgbClr val="FF0000"/>
                </a:solidFill>
              </a:rPr>
              <a:t>sreilly@leadingadvisor.com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17" b="10580"/>
          <a:stretch/>
        </p:blipFill>
        <p:spPr>
          <a:xfrm>
            <a:off x="0" y="277755"/>
            <a:ext cx="9144000" cy="908328"/>
          </a:xfrm>
          <a:prstGeom prst="rect">
            <a:avLst/>
          </a:prstGeom>
        </p:spPr>
      </p:pic>
      <p:pic>
        <p:nvPicPr>
          <p:cNvPr id="15" name="Picture 6" descr="C:\Users\Simon\Pictures\One Page Logo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8392" y="3725824"/>
            <a:ext cx="1823841" cy="1749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C1643B-221F-0C4C-9659-114C9F977F3A}" type="slidenum">
              <a:rPr lang="en-US" smtClean="0"/>
              <a:pPr/>
              <a:t>71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30739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4" y="0"/>
            <a:ext cx="914349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655" y="6082748"/>
            <a:ext cx="1455045" cy="10185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6385695"/>
            <a:ext cx="1887700" cy="40450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253" y="6787868"/>
            <a:ext cx="9240253" cy="79303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C1643B-221F-0C4C-9659-114C9F977F3A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6728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4" y="0"/>
            <a:ext cx="9143492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655" y="6082748"/>
            <a:ext cx="1455045" cy="10185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6385695"/>
            <a:ext cx="1887700" cy="40450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253" y="6787868"/>
            <a:ext cx="9240253" cy="79303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C1643B-221F-0C4C-9659-114C9F977F3A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2095943"/>
      </p:ext>
    </p:extLst>
  </p:cSld>
  <p:clrMapOvr>
    <a:masterClrMapping/>
  </p:clrMapOvr>
</p:sld>
</file>

<file path=ppt/theme/theme1.xml><?xml version="1.0" encoding="utf-8"?>
<a:theme xmlns:a="http://schemas.openxmlformats.org/drawingml/2006/main" name="Glass Layers">
  <a:themeElements>
    <a:clrScheme name="Glass Layers 4">
      <a:dk1>
        <a:srgbClr val="006600"/>
      </a:dk1>
      <a:lt1>
        <a:srgbClr val="FFFFFF"/>
      </a:lt1>
      <a:dk2>
        <a:srgbClr val="008000"/>
      </a:dk2>
      <a:lt2>
        <a:srgbClr val="FFFFB7"/>
      </a:lt2>
      <a:accent1>
        <a:srgbClr val="99CC00"/>
      </a:accent1>
      <a:accent2>
        <a:srgbClr val="00CC00"/>
      </a:accent2>
      <a:accent3>
        <a:srgbClr val="AAC0AA"/>
      </a:accent3>
      <a:accent4>
        <a:srgbClr val="DADADA"/>
      </a:accent4>
      <a:accent5>
        <a:srgbClr val="CAE2AA"/>
      </a:accent5>
      <a:accent6>
        <a:srgbClr val="00B900"/>
      </a:accent6>
      <a:hlink>
        <a:srgbClr val="99FF66"/>
      </a:hlink>
      <a:folHlink>
        <a:srgbClr val="FFFF66"/>
      </a:folHlink>
    </a:clrScheme>
    <a:fontScheme name="Glass Layer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Glass Layers 1">
        <a:dk1>
          <a:srgbClr val="FF9900"/>
        </a:dk1>
        <a:lt1>
          <a:srgbClr val="FFFFFF"/>
        </a:lt1>
        <a:dk2>
          <a:srgbClr val="FFCC66"/>
        </a:dk2>
        <a:lt2>
          <a:srgbClr val="CC6600"/>
        </a:lt2>
        <a:accent1>
          <a:srgbClr val="F05000"/>
        </a:accent1>
        <a:accent2>
          <a:srgbClr val="B28300"/>
        </a:accent2>
        <a:accent3>
          <a:srgbClr val="FFE2B8"/>
        </a:accent3>
        <a:accent4>
          <a:srgbClr val="DADADA"/>
        </a:accent4>
        <a:accent5>
          <a:srgbClr val="F6B3AA"/>
        </a:accent5>
        <a:accent6>
          <a:srgbClr val="A17600"/>
        </a:accent6>
        <a:hlink>
          <a:srgbClr val="99CC00"/>
        </a:hlink>
        <a:folHlink>
          <a:srgbClr val="0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2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3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DDFFB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4">
        <a:dk1>
          <a:srgbClr val="006600"/>
        </a:dk1>
        <a:lt1>
          <a:srgbClr val="FFFFFF"/>
        </a:lt1>
        <a:dk2>
          <a:srgbClr val="008000"/>
        </a:dk2>
        <a:lt2>
          <a:srgbClr val="FFFFB7"/>
        </a:lt2>
        <a:accent1>
          <a:srgbClr val="99CC00"/>
        </a:accent1>
        <a:accent2>
          <a:srgbClr val="00CC00"/>
        </a:accent2>
        <a:accent3>
          <a:srgbClr val="AAC0AA"/>
        </a:accent3>
        <a:accent4>
          <a:srgbClr val="DADADA"/>
        </a:accent4>
        <a:accent5>
          <a:srgbClr val="CAE2AA"/>
        </a:accent5>
        <a:accent6>
          <a:srgbClr val="00B900"/>
        </a:accent6>
        <a:hlink>
          <a:srgbClr val="99FF66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5">
        <a:dk1>
          <a:srgbClr val="000000"/>
        </a:dk1>
        <a:lt1>
          <a:srgbClr val="CCECFF"/>
        </a:lt1>
        <a:dk2>
          <a:srgbClr val="000000"/>
        </a:dk2>
        <a:lt2>
          <a:srgbClr val="D6EDEE"/>
        </a:lt2>
        <a:accent1>
          <a:srgbClr val="E8F0F4"/>
        </a:accent1>
        <a:accent2>
          <a:srgbClr val="8EAAFA"/>
        </a:accent2>
        <a:accent3>
          <a:srgbClr val="E2F4FF"/>
        </a:accent3>
        <a:accent4>
          <a:srgbClr val="000000"/>
        </a:accent4>
        <a:accent5>
          <a:srgbClr val="F2F6F8"/>
        </a:accent5>
        <a:accent6>
          <a:srgbClr val="809AE3"/>
        </a:accent6>
        <a:hlink>
          <a:srgbClr val="0066FF"/>
        </a:hlink>
        <a:folHlink>
          <a:srgbClr val="9947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ass Layers 6">
        <a:dk1>
          <a:srgbClr val="48486A"/>
        </a:dk1>
        <a:lt1>
          <a:srgbClr val="FFFFFF"/>
        </a:lt1>
        <a:dk2>
          <a:srgbClr val="000099"/>
        </a:dk2>
        <a:lt2>
          <a:srgbClr val="F8F8F8"/>
        </a:lt2>
        <a:accent1>
          <a:srgbClr val="6699FF"/>
        </a:accent1>
        <a:accent2>
          <a:srgbClr val="0000FF"/>
        </a:accent2>
        <a:accent3>
          <a:srgbClr val="AAAACA"/>
        </a:accent3>
        <a:accent4>
          <a:srgbClr val="DADADA"/>
        </a:accent4>
        <a:accent5>
          <a:srgbClr val="B8CAFF"/>
        </a:accent5>
        <a:accent6>
          <a:srgbClr val="0000E7"/>
        </a:accent6>
        <a:hlink>
          <a:srgbClr val="3D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7">
        <a:dk1>
          <a:srgbClr val="573F8B"/>
        </a:dk1>
        <a:lt1>
          <a:srgbClr val="FFFFFF"/>
        </a:lt1>
        <a:dk2>
          <a:srgbClr val="666699"/>
        </a:dk2>
        <a:lt2>
          <a:srgbClr val="D9D9FF"/>
        </a:lt2>
        <a:accent1>
          <a:srgbClr val="CC99FF"/>
        </a:accent1>
        <a:accent2>
          <a:srgbClr val="9933FF"/>
        </a:accent2>
        <a:accent3>
          <a:srgbClr val="B8B8CA"/>
        </a:accent3>
        <a:accent4>
          <a:srgbClr val="DADADA"/>
        </a:accent4>
        <a:accent5>
          <a:srgbClr val="E2CAFF"/>
        </a:accent5>
        <a:accent6>
          <a:srgbClr val="8A2DE7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8">
        <a:dk1>
          <a:srgbClr val="000000"/>
        </a:dk1>
        <a:lt1>
          <a:srgbClr val="EAEAEA"/>
        </a:lt1>
        <a:dk2>
          <a:srgbClr val="000000"/>
        </a:dk2>
        <a:lt2>
          <a:srgbClr val="C1C2CB"/>
        </a:lt2>
        <a:accent1>
          <a:srgbClr val="F1F1F7"/>
        </a:accent1>
        <a:accent2>
          <a:srgbClr val="8C8CB4"/>
        </a:accent2>
        <a:accent3>
          <a:srgbClr val="F3F3F3"/>
        </a:accent3>
        <a:accent4>
          <a:srgbClr val="000000"/>
        </a:accent4>
        <a:accent5>
          <a:srgbClr val="F7F7FA"/>
        </a:accent5>
        <a:accent6>
          <a:srgbClr val="7E7EA3"/>
        </a:accent6>
        <a:hlink>
          <a:srgbClr val="A3FFFF"/>
        </a:hlink>
        <a:folHlink>
          <a:srgbClr val="9E99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158771</TotalTime>
  <Words>727</Words>
  <Application>Microsoft Office PowerPoint</Application>
  <PresentationFormat>On-screen Show (4:3)</PresentationFormat>
  <Paragraphs>114</Paragraphs>
  <Slides>71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71</vt:i4>
      </vt:variant>
    </vt:vector>
  </HeadingPairs>
  <TitlesOfParts>
    <vt:vector size="76" baseType="lpstr">
      <vt:lpstr>Arial</vt:lpstr>
      <vt:lpstr>Calibri</vt:lpstr>
      <vt:lpstr>Candara</vt:lpstr>
      <vt:lpstr>Wingdings</vt:lpstr>
      <vt:lpstr>Glass Layers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Kim Black</dc:creator>
  <cp:lastModifiedBy>Stephanie Cogan</cp:lastModifiedBy>
  <cp:revision>2056</cp:revision>
  <cp:lastPrinted>2020-04-16T23:51:40Z</cp:lastPrinted>
  <dcterms:created xsi:type="dcterms:W3CDTF">2005-03-18T14:59:12Z</dcterms:created>
  <dcterms:modified xsi:type="dcterms:W3CDTF">2020-04-22T13:02:05Z</dcterms:modified>
</cp:coreProperties>
</file>